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4159648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4159648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415964806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41596480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41596480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41596480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159648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4159648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41596480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41596480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4159648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4159648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41596480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41596480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41596480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41596480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41596480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41596480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41596480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41596480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4159648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4159648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41596480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41596480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the solution to Copy-Number Triplet Problem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Yinfei Zhu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99" y="0"/>
            <a:ext cx="7661425" cy="450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8" y="4568875"/>
            <a:ext cx="9034824" cy="5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76" y="0"/>
            <a:ext cx="779224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934" y="0"/>
            <a:ext cx="655493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880" y="1152475"/>
            <a:ext cx="6564250" cy="36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project aims to analyze the published methods for Copy-Number Triplet Problem (CN3):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Dynamic Programming: DP-Alg1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Improved </a:t>
            </a:r>
            <a:r>
              <a:rPr lang="en"/>
              <a:t>Dynamic Programming: DP-Alg2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Linear Integer Programming: ILP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Number Aberration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number aberrations (CNAs) are a common type of mutation: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</a:t>
            </a:r>
            <a:r>
              <a:rPr lang="en"/>
              <a:t>cludes segmental deletions and amplifications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Alters the number of copies of genomic regions along a chromosome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 in predicting disease progression and the outcome of medical interventions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Number Profile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number profiles encode </a:t>
            </a:r>
            <a:r>
              <a:rPr lang="en"/>
              <a:t>the number of copies of genomic regions: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vectors of integers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entry represents the copy number state of a position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675" y="2571750"/>
            <a:ext cx="4043625" cy="21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on Profiles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465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</a:t>
            </a:r>
            <a:r>
              <a:rPr lang="en"/>
              <a:t>egmental deletions and amplifications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zero in a position can no longer be altered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is defined as the magnitude of the change in copy number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599" y="445025"/>
            <a:ext cx="3938349" cy="35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Number Triplet Problem (CN3)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460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Given two profiles u and v, find a parent file minimizing the sum of cost from the parent file to u and v.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100" y="1289749"/>
            <a:ext cx="4074025" cy="256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6650"/>
            <a:ext cx="9144000" cy="13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76641"/>
            <a:ext cx="9143999" cy="323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3375"/>
            <a:ext cx="914400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045" y="0"/>
            <a:ext cx="726591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