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5b21eefe3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5b21eefe3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b21eefe3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b21eefe3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5b21eefe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5b21eefe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5b21eefe3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5b21eefe3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5b21eefe3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5b21eefe3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b21eef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b21eef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b21eefe3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b21eefe3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5b21eef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5b21eef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b21eef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b21eef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5b21eefe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5b21eefe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5b21eef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5b21eef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b21eefe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b21eefe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b21eefe3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b21eefe3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b21eefe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b21eefe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b21eefe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b21eefe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 Projection onto the Perfect Phylogeny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 Jia, Surjyendu Ray, Sam Safavi, José Bento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the Rates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Z’*(ti) and L’’(ti)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L’’ is computed from Z’*: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</a:t>
            </a:r>
            <a:r>
              <a:rPr lang="en"/>
              <a:t> use our fixed variables B(t) and their corresponding tree division to recursively solve for Z*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794" y="1838404"/>
            <a:ext cx="4224351" cy="785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the Rates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consider the  (T, B, α, β, γ) problem: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tree T, fixed set B, and Zj = αtj + βj, we look for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solve the (T, B, 1, -N, 1)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recursively obtained from smaller (T, B, α, β, γ) problems over subtrees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take advantage of our subtree division and recurse from the root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00" y="1919349"/>
            <a:ext cx="3601425" cy="9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the Rates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31991" l="0" r="0" t="0"/>
          <a:stretch/>
        </p:blipFill>
        <p:spPr>
          <a:xfrm>
            <a:off x="0" y="1395787"/>
            <a:ext cx="9144004" cy="23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the Rates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8"/>
            <a:ext cx="6148101" cy="26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on a NVIDIA Quad P5000 GPU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Performs a complete search over all trees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= 10: 100 million trees in 8 minutes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= 11: 2.5 billion trees in 2.5 hours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50" y="1125125"/>
            <a:ext cx="7965099" cy="368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45" y="1186713"/>
            <a:ext cx="7966125" cy="36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Perfect Phylogeny Model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Assumption: same position in the genome only mutates once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F: frequency matrix, U: ancestry matrix, M: mixture matrix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 = 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how do we get U and M from F?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Knowing U will give us the tree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33506" l="0" r="0" t="0"/>
          <a:stretch/>
        </p:blipFill>
        <p:spPr>
          <a:xfrm>
            <a:off x="311700" y="2890135"/>
            <a:ext cx="8520601" cy="178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Approach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consider the following optimization problem over F, U, M: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Basically, we want to find the U that permits the “best” F - the one closest to our observed values.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36118"/>
          <a:stretch/>
        </p:blipFill>
        <p:spPr>
          <a:xfrm>
            <a:off x="0" y="1664799"/>
            <a:ext cx="9144001" cy="7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Contribution: General Idea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958525"/>
            <a:ext cx="8520600" cy="27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C(U) represents the “quality” of a proposed ancestry matrix 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efficiently evaluate C(U)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Contribution of the paper: an algorithm to compute C(U) in O(pq^2) time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q: length of the genome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</a:t>
            </a:r>
            <a:r>
              <a:rPr lang="en" sz="1800"/>
              <a:t>: number of samples</a:t>
            </a:r>
            <a:endParaRPr sz="180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36118"/>
          <a:stretch/>
        </p:blipFill>
        <p:spPr>
          <a:xfrm>
            <a:off x="0" y="1092174"/>
            <a:ext cx="9144001" cy="7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Alternate Formulation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1757" r="1126" t="0"/>
          <a:stretch/>
        </p:blipFill>
        <p:spPr>
          <a:xfrm>
            <a:off x="131712" y="1131450"/>
            <a:ext cx="8880577" cy="28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2059400"/>
            <a:ext cx="8520600" cy="23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idea: we look at Z*(t) and derivative L’(t) as t decreases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continuous piecewise linear between certain critical values of 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find the unique t* where L’(t*) = -1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then recover Z*(t*), and then the unique minimizers M* and F*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65231" l="1757" r="1126" t="0"/>
          <a:stretch/>
        </p:blipFill>
        <p:spPr>
          <a:xfrm>
            <a:off x="131700" y="1017713"/>
            <a:ext cx="8880601" cy="10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4861" t="0"/>
          <a:stretch/>
        </p:blipFill>
        <p:spPr>
          <a:xfrm>
            <a:off x="311700" y="955900"/>
            <a:ext cx="8699747" cy="408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261475" y="198910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define the set of “fixed” variables - solution components on the boundary: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variables become fixed at critical values of 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use B(t) as separation points between subtrees of our tree.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5" y="2571750"/>
            <a:ext cx="3636349" cy="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b="66277" l="1757" r="1126" t="0"/>
          <a:stretch/>
        </p:blipFill>
        <p:spPr>
          <a:xfrm>
            <a:off x="131700" y="1017725"/>
            <a:ext cx="8880601" cy="97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3614" l="0" r="0" t="0"/>
          <a:stretch/>
        </p:blipFill>
        <p:spPr>
          <a:xfrm>
            <a:off x="0" y="957450"/>
            <a:ext cx="9143997" cy="40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