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2" r:id="rId1"/>
    <p:sldMasterId id="2147483764" r:id="rId2"/>
  </p:sldMasterIdLst>
  <p:notesMasterIdLst>
    <p:notesMasterId r:id="rId24"/>
  </p:notesMasterIdLst>
  <p:handoutMasterIdLst>
    <p:handoutMasterId r:id="rId25"/>
  </p:handoutMasterIdLst>
  <p:sldIdLst>
    <p:sldId id="800" r:id="rId3"/>
    <p:sldId id="801" r:id="rId4"/>
    <p:sldId id="802" r:id="rId5"/>
    <p:sldId id="818" r:id="rId6"/>
    <p:sldId id="819" r:id="rId7"/>
    <p:sldId id="820" r:id="rId8"/>
    <p:sldId id="803" r:id="rId9"/>
    <p:sldId id="804" r:id="rId10"/>
    <p:sldId id="805" r:id="rId11"/>
    <p:sldId id="806" r:id="rId12"/>
    <p:sldId id="812" r:id="rId13"/>
    <p:sldId id="807" r:id="rId14"/>
    <p:sldId id="808" r:id="rId15"/>
    <p:sldId id="809" r:id="rId16"/>
    <p:sldId id="810" r:id="rId17"/>
    <p:sldId id="811" r:id="rId18"/>
    <p:sldId id="813" r:id="rId19"/>
    <p:sldId id="815" r:id="rId20"/>
    <p:sldId id="814" r:id="rId21"/>
    <p:sldId id="816" r:id="rId22"/>
    <p:sldId id="817" r:id="rId23"/>
  </p:sldIdLst>
  <p:sldSz cx="13817600" cy="7772400"/>
  <p:notesSz cx="6858000" cy="9144000"/>
  <p:defaultTextStyle>
    <a:defPPr>
      <a:defRPr lang="en-US"/>
    </a:defPPr>
    <a:lvl1pPr marL="0" algn="l" defTabSz="509115" rtl="0" eaLnBrk="1" latinLnBrk="0" hangingPunct="1">
      <a:defRPr sz="2000" kern="1200">
        <a:solidFill>
          <a:schemeClr val="tx1"/>
        </a:solidFill>
        <a:latin typeface="+mn-lt"/>
        <a:ea typeface="+mn-ea"/>
        <a:cs typeface="+mn-cs"/>
      </a:defRPr>
    </a:lvl1pPr>
    <a:lvl2pPr marL="509115" algn="l" defTabSz="509115" rtl="0" eaLnBrk="1" latinLnBrk="0" hangingPunct="1">
      <a:defRPr sz="2000" kern="1200">
        <a:solidFill>
          <a:schemeClr val="tx1"/>
        </a:solidFill>
        <a:latin typeface="+mn-lt"/>
        <a:ea typeface="+mn-ea"/>
        <a:cs typeface="+mn-cs"/>
      </a:defRPr>
    </a:lvl2pPr>
    <a:lvl3pPr marL="1018228" algn="l" defTabSz="509115" rtl="0" eaLnBrk="1" latinLnBrk="0" hangingPunct="1">
      <a:defRPr sz="2000" kern="1200">
        <a:solidFill>
          <a:schemeClr val="tx1"/>
        </a:solidFill>
        <a:latin typeface="+mn-lt"/>
        <a:ea typeface="+mn-ea"/>
        <a:cs typeface="+mn-cs"/>
      </a:defRPr>
    </a:lvl3pPr>
    <a:lvl4pPr marL="1527344" algn="l" defTabSz="509115" rtl="0" eaLnBrk="1" latinLnBrk="0" hangingPunct="1">
      <a:defRPr sz="2000" kern="1200">
        <a:solidFill>
          <a:schemeClr val="tx1"/>
        </a:solidFill>
        <a:latin typeface="+mn-lt"/>
        <a:ea typeface="+mn-ea"/>
        <a:cs typeface="+mn-cs"/>
      </a:defRPr>
    </a:lvl4pPr>
    <a:lvl5pPr marL="2036458" algn="l" defTabSz="509115" rtl="0" eaLnBrk="1" latinLnBrk="0" hangingPunct="1">
      <a:defRPr sz="2000" kern="1200">
        <a:solidFill>
          <a:schemeClr val="tx1"/>
        </a:solidFill>
        <a:latin typeface="+mn-lt"/>
        <a:ea typeface="+mn-ea"/>
        <a:cs typeface="+mn-cs"/>
      </a:defRPr>
    </a:lvl5pPr>
    <a:lvl6pPr marL="2545574" algn="l" defTabSz="509115" rtl="0" eaLnBrk="1" latinLnBrk="0" hangingPunct="1">
      <a:defRPr sz="2000" kern="1200">
        <a:solidFill>
          <a:schemeClr val="tx1"/>
        </a:solidFill>
        <a:latin typeface="+mn-lt"/>
        <a:ea typeface="+mn-ea"/>
        <a:cs typeface="+mn-cs"/>
      </a:defRPr>
    </a:lvl6pPr>
    <a:lvl7pPr marL="3054686" algn="l" defTabSz="509115" rtl="0" eaLnBrk="1" latinLnBrk="0" hangingPunct="1">
      <a:defRPr sz="2000" kern="1200">
        <a:solidFill>
          <a:schemeClr val="tx1"/>
        </a:solidFill>
        <a:latin typeface="+mn-lt"/>
        <a:ea typeface="+mn-ea"/>
        <a:cs typeface="+mn-cs"/>
      </a:defRPr>
    </a:lvl7pPr>
    <a:lvl8pPr marL="3563802" algn="l" defTabSz="509115" rtl="0" eaLnBrk="1" latinLnBrk="0" hangingPunct="1">
      <a:defRPr sz="2000" kern="1200">
        <a:solidFill>
          <a:schemeClr val="tx1"/>
        </a:solidFill>
        <a:latin typeface="+mn-lt"/>
        <a:ea typeface="+mn-ea"/>
        <a:cs typeface="+mn-cs"/>
      </a:defRPr>
    </a:lvl8pPr>
    <a:lvl9pPr marL="4072914" algn="l" defTabSz="509115" rtl="0" eaLnBrk="1" latinLnBrk="0" hangingPunct="1">
      <a:defRPr sz="2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48" userDrawn="1">
          <p15:clr>
            <a:srgbClr val="A4A3A4"/>
          </p15:clr>
        </p15:guide>
        <p15:guide id="2" pos="435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3294B"/>
    <a:srgbClr val="E84A26"/>
    <a:srgbClr val="DE4D3A"/>
    <a:srgbClr val="142958"/>
    <a:srgbClr val="15274B"/>
    <a:srgbClr val="F16322"/>
    <a:srgbClr val="DDD9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3" autoAdjust="0"/>
    <p:restoredTop sz="89316" autoAdjust="0"/>
  </p:normalViewPr>
  <p:slideViewPr>
    <p:cSldViewPr snapToGrid="0" snapToObjects="1">
      <p:cViewPr varScale="1">
        <p:scale>
          <a:sx n="101" d="100"/>
          <a:sy n="101" d="100"/>
        </p:scale>
        <p:origin x="368" y="184"/>
      </p:cViewPr>
      <p:guideLst>
        <p:guide orient="horz" pos="2448"/>
        <p:guide pos="4352"/>
      </p:guideLst>
    </p:cSldViewPr>
  </p:slideViewPr>
  <p:notesTextViewPr>
    <p:cViewPr>
      <p:scale>
        <a:sx n="100" d="100"/>
        <a:sy n="100" d="100"/>
      </p:scale>
      <p:origin x="0" y="0"/>
    </p:cViewPr>
  </p:notesTextViewPr>
  <p:sorterViewPr>
    <p:cViewPr>
      <p:scale>
        <a:sx n="160" d="100"/>
        <a:sy n="160" d="100"/>
      </p:scale>
      <p:origin x="0" y="19064"/>
    </p:cViewPr>
  </p:sorterViewPr>
  <p:notesViewPr>
    <p:cSldViewPr snapToGrid="0" snapToObjects="1">
      <p:cViewPr varScale="1">
        <p:scale>
          <a:sx n="91" d="100"/>
          <a:sy n="91" d="100"/>
        </p:scale>
        <p:origin x="-4280" y="-33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Location vs Significant</a:t>
            </a:r>
            <a:r>
              <a:rPr lang="en-US" baseline="0" dirty="0"/>
              <a:t> Genes</a:t>
            </a:r>
            <a:endParaRPr lang="en-US"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 of genes</c:v>
                </c:pt>
              </c:strCache>
            </c:strRef>
          </c:tx>
          <c:spPr>
            <a:solidFill>
              <a:schemeClr val="accent1"/>
            </a:solidFill>
            <a:ln>
              <a:noFill/>
            </a:ln>
            <a:effectLst/>
          </c:spPr>
          <c:invertIfNegative val="0"/>
          <c:cat>
            <c:strRef>
              <c:f>Sheet1!$A$2:$A$6</c:f>
              <c:strCache>
                <c:ptCount val="5"/>
                <c:pt idx="0">
                  <c:v>0-20 downstream</c:v>
                </c:pt>
                <c:pt idx="1">
                  <c:v>Within gene</c:v>
                </c:pt>
                <c:pt idx="2">
                  <c:v>0-20 upstream</c:v>
                </c:pt>
                <c:pt idx="3">
                  <c:v>20-50 upstream</c:v>
                </c:pt>
                <c:pt idx="4">
                  <c:v>50-100 upstream</c:v>
                </c:pt>
              </c:strCache>
            </c:strRef>
          </c:cat>
          <c:val>
            <c:numRef>
              <c:f>Sheet1!$B$2:$B$6</c:f>
              <c:numCache>
                <c:formatCode>General</c:formatCode>
                <c:ptCount val="5"/>
                <c:pt idx="0">
                  <c:v>302</c:v>
                </c:pt>
                <c:pt idx="1">
                  <c:v>518</c:v>
                </c:pt>
                <c:pt idx="2">
                  <c:v>384</c:v>
                </c:pt>
                <c:pt idx="3">
                  <c:v>416</c:v>
                </c:pt>
                <c:pt idx="4">
                  <c:v>496</c:v>
                </c:pt>
              </c:numCache>
            </c:numRef>
          </c:val>
          <c:extLst>
            <c:ext xmlns:c16="http://schemas.microsoft.com/office/drawing/2014/chart" uri="{C3380CC4-5D6E-409C-BE32-E72D297353CC}">
              <c16:uniqueId val="{00000000-3D23-43C3-8A52-9388A48A1252}"/>
            </c:ext>
          </c:extLst>
        </c:ser>
        <c:dLbls>
          <c:showLegendKey val="0"/>
          <c:showVal val="0"/>
          <c:showCatName val="0"/>
          <c:showSerName val="0"/>
          <c:showPercent val="0"/>
          <c:showBubbleSize val="0"/>
        </c:dLbls>
        <c:gapWidth val="219"/>
        <c:overlap val="-27"/>
        <c:axId val="370223152"/>
        <c:axId val="372427704"/>
      </c:barChart>
      <c:catAx>
        <c:axId val="3702231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72427704"/>
        <c:crosses val="autoZero"/>
        <c:auto val="1"/>
        <c:lblAlgn val="ctr"/>
        <c:lblOffset val="100"/>
        <c:noMultiLvlLbl val="0"/>
      </c:catAx>
      <c:valAx>
        <c:axId val="37242770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7022315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6" name="Picture 5" descr="ECE_handoutmaster.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87" y="8450729"/>
            <a:ext cx="6858000" cy="705971"/>
          </a:xfrm>
          <a:prstGeom prst="rect">
            <a:avLst/>
          </a:prstGeom>
        </p:spPr>
      </p:pic>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solidFill>
                <a:srgbClr val="142958"/>
              </a:solidFill>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57356FF-FEF1-EF48-BD73-4B95B2E46E83}" type="datetimeFigureOut">
              <a:rPr lang="en-US" smtClean="0">
                <a:solidFill>
                  <a:srgbClr val="F16322"/>
                </a:solidFill>
              </a:rPr>
              <a:t>3/12/20</a:t>
            </a:fld>
            <a:endParaRPr lang="en-US" dirty="0">
              <a:solidFill>
                <a:srgbClr val="F16322"/>
              </a:solidFill>
            </a:endParaRPr>
          </a:p>
        </p:txBody>
      </p:sp>
      <p:sp>
        <p:nvSpPr>
          <p:cNvPr id="5" name="Slide Number Placeholder 4"/>
          <p:cNvSpPr>
            <a:spLocks noGrp="1"/>
          </p:cNvSpPr>
          <p:nvPr>
            <p:ph type="sldNum" sz="quarter" idx="3"/>
          </p:nvPr>
        </p:nvSpPr>
        <p:spPr>
          <a:xfrm>
            <a:off x="6476999" y="8889999"/>
            <a:ext cx="379413" cy="252413"/>
          </a:xfrm>
          <a:prstGeom prst="rect">
            <a:avLst/>
          </a:prstGeom>
        </p:spPr>
        <p:txBody>
          <a:bodyPr vert="horz" lIns="91440" tIns="45720" rIns="91440" bIns="45720" rtlCol="0" anchor="b"/>
          <a:lstStyle>
            <a:lvl1pPr algn="r">
              <a:defRPr sz="1200"/>
            </a:lvl1pPr>
          </a:lstStyle>
          <a:p>
            <a:fld id="{D3CEFB91-0E46-0049-83A0-416CE6334971}" type="slidenum">
              <a:rPr lang="en-US" smtClean="0">
                <a:solidFill>
                  <a:schemeClr val="bg1"/>
                </a:solidFill>
                <a:latin typeface="OfficinaSansITCStd Book"/>
                <a:cs typeface="OfficinaSansITCStd Book"/>
              </a:rPr>
              <a:t>‹#›</a:t>
            </a:fld>
            <a:endParaRPr lang="en-US" dirty="0">
              <a:solidFill>
                <a:schemeClr val="bg1"/>
              </a:solidFill>
              <a:latin typeface="OfficinaSansITCStd Book"/>
              <a:cs typeface="OfficinaSansITCStd Book"/>
            </a:endParaRPr>
          </a:p>
        </p:txBody>
      </p:sp>
    </p:spTree>
    <p:extLst>
      <p:ext uri="{BB962C8B-B14F-4D97-AF65-F5344CB8AC3E}">
        <p14:creationId xmlns:p14="http://schemas.microsoft.com/office/powerpoint/2010/main" val="20048813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solidFill>
                  <a:srgbClr val="142958"/>
                </a:solidFill>
              </a:defRPr>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solidFill>
                  <a:srgbClr val="F16322"/>
                </a:solidFill>
              </a:defRPr>
            </a:lvl1pPr>
          </a:lstStyle>
          <a:p>
            <a:fld id="{DBF7D493-8EEB-7E45-916B-5FBC49ABC710}" type="datetimeFigureOut">
              <a:rPr lang="en-US" smtClean="0"/>
              <a:pPr/>
              <a:t>3/12/20</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8" name="Picture 7" descr="ECE_handoutmaster.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87" y="8450729"/>
            <a:ext cx="6858000" cy="705971"/>
          </a:xfrm>
          <a:prstGeom prst="rect">
            <a:avLst/>
          </a:prstGeom>
        </p:spPr>
      </p:pic>
      <p:sp>
        <p:nvSpPr>
          <p:cNvPr id="9" name="Slide Number Placeholder 4"/>
          <p:cNvSpPr>
            <a:spLocks noGrp="1"/>
          </p:cNvSpPr>
          <p:nvPr>
            <p:ph type="sldNum" sz="quarter" idx="5"/>
          </p:nvPr>
        </p:nvSpPr>
        <p:spPr>
          <a:xfrm>
            <a:off x="6476999" y="8889999"/>
            <a:ext cx="379413" cy="252413"/>
          </a:xfrm>
          <a:prstGeom prst="rect">
            <a:avLst/>
          </a:prstGeom>
        </p:spPr>
        <p:txBody>
          <a:bodyPr vert="horz" lIns="91440" tIns="45720" rIns="91440" bIns="45720" rtlCol="0" anchor="b"/>
          <a:lstStyle>
            <a:lvl1pPr algn="r">
              <a:defRPr sz="1200"/>
            </a:lvl1pPr>
          </a:lstStyle>
          <a:p>
            <a:fld id="{D3CEFB91-0E46-0049-83A0-416CE6334971}" type="slidenum">
              <a:rPr lang="en-US" smtClean="0">
                <a:solidFill>
                  <a:schemeClr val="bg1"/>
                </a:solidFill>
                <a:latin typeface="OfficinaSansITCStd Book"/>
                <a:cs typeface="OfficinaSansITCStd Book"/>
              </a:rPr>
              <a:t>‹#›</a:t>
            </a:fld>
            <a:endParaRPr lang="en-US" dirty="0">
              <a:solidFill>
                <a:schemeClr val="bg1"/>
              </a:solidFill>
              <a:latin typeface="OfficinaSansITCStd Book"/>
              <a:cs typeface="OfficinaSansITCStd Book"/>
            </a:endParaRPr>
          </a:p>
        </p:txBody>
      </p:sp>
    </p:spTree>
    <p:extLst>
      <p:ext uri="{BB962C8B-B14F-4D97-AF65-F5344CB8AC3E}">
        <p14:creationId xmlns:p14="http://schemas.microsoft.com/office/powerpoint/2010/main" val="3356410833"/>
      </p:ext>
    </p:extLst>
  </p:cSld>
  <p:clrMap bg1="lt1" tx1="dk1" bg2="lt2" tx2="dk2" accent1="accent1" accent2="accent2" accent3="accent3" accent4="accent4" accent5="accent5" accent6="accent6" hlink="hlink" folHlink="folHlink"/>
  <p:notesStyle>
    <a:lvl1pPr marL="0" algn="l" defTabSz="509115" rtl="0" eaLnBrk="1" latinLnBrk="0" hangingPunct="1">
      <a:defRPr sz="1300" kern="1200">
        <a:solidFill>
          <a:schemeClr val="tx1"/>
        </a:solidFill>
        <a:latin typeface="+mn-lt"/>
        <a:ea typeface="+mn-ea"/>
        <a:cs typeface="+mn-cs"/>
      </a:defRPr>
    </a:lvl1pPr>
    <a:lvl2pPr marL="509115" algn="l" defTabSz="509115" rtl="0" eaLnBrk="1" latinLnBrk="0" hangingPunct="1">
      <a:defRPr sz="1300" kern="1200">
        <a:solidFill>
          <a:schemeClr val="tx1"/>
        </a:solidFill>
        <a:latin typeface="+mn-lt"/>
        <a:ea typeface="+mn-ea"/>
        <a:cs typeface="+mn-cs"/>
      </a:defRPr>
    </a:lvl2pPr>
    <a:lvl3pPr marL="1018228" algn="l" defTabSz="509115" rtl="0" eaLnBrk="1" latinLnBrk="0" hangingPunct="1">
      <a:defRPr sz="1300" kern="1200">
        <a:solidFill>
          <a:schemeClr val="tx1"/>
        </a:solidFill>
        <a:latin typeface="+mn-lt"/>
        <a:ea typeface="+mn-ea"/>
        <a:cs typeface="+mn-cs"/>
      </a:defRPr>
    </a:lvl3pPr>
    <a:lvl4pPr marL="1527344" algn="l" defTabSz="509115" rtl="0" eaLnBrk="1" latinLnBrk="0" hangingPunct="1">
      <a:defRPr sz="1300" kern="1200">
        <a:solidFill>
          <a:schemeClr val="tx1"/>
        </a:solidFill>
        <a:latin typeface="+mn-lt"/>
        <a:ea typeface="+mn-ea"/>
        <a:cs typeface="+mn-cs"/>
      </a:defRPr>
    </a:lvl4pPr>
    <a:lvl5pPr marL="2036458" algn="l" defTabSz="509115" rtl="0" eaLnBrk="1" latinLnBrk="0" hangingPunct="1">
      <a:defRPr sz="1300" kern="1200">
        <a:solidFill>
          <a:schemeClr val="tx1"/>
        </a:solidFill>
        <a:latin typeface="+mn-lt"/>
        <a:ea typeface="+mn-ea"/>
        <a:cs typeface="+mn-cs"/>
      </a:defRPr>
    </a:lvl5pPr>
    <a:lvl6pPr marL="2545574" algn="l" defTabSz="509115" rtl="0" eaLnBrk="1" latinLnBrk="0" hangingPunct="1">
      <a:defRPr sz="1300" kern="1200">
        <a:solidFill>
          <a:schemeClr val="tx1"/>
        </a:solidFill>
        <a:latin typeface="+mn-lt"/>
        <a:ea typeface="+mn-ea"/>
        <a:cs typeface="+mn-cs"/>
      </a:defRPr>
    </a:lvl6pPr>
    <a:lvl7pPr marL="3054686" algn="l" defTabSz="509115" rtl="0" eaLnBrk="1" latinLnBrk="0" hangingPunct="1">
      <a:defRPr sz="1300" kern="1200">
        <a:solidFill>
          <a:schemeClr val="tx1"/>
        </a:solidFill>
        <a:latin typeface="+mn-lt"/>
        <a:ea typeface="+mn-ea"/>
        <a:cs typeface="+mn-cs"/>
      </a:defRPr>
    </a:lvl7pPr>
    <a:lvl8pPr marL="3563802" algn="l" defTabSz="509115" rtl="0" eaLnBrk="1" latinLnBrk="0" hangingPunct="1">
      <a:defRPr sz="1300" kern="1200">
        <a:solidFill>
          <a:schemeClr val="tx1"/>
        </a:solidFill>
        <a:latin typeface="+mn-lt"/>
        <a:ea typeface="+mn-ea"/>
        <a:cs typeface="+mn-cs"/>
      </a:defRPr>
    </a:lvl8pPr>
    <a:lvl9pPr marL="4072914" algn="l" defTabSz="509115" rtl="0" eaLnBrk="1" latinLnBrk="0" hangingPunct="1">
      <a:defRPr sz="13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Cover Slide w/ Text">
    <p:spTree>
      <p:nvGrpSpPr>
        <p:cNvPr id="1" name=""/>
        <p:cNvGrpSpPr/>
        <p:nvPr/>
      </p:nvGrpSpPr>
      <p:grpSpPr>
        <a:xfrm>
          <a:off x="0" y="0"/>
          <a:ext cx="0" cy="0"/>
          <a:chOff x="0" y="0"/>
          <a:chExt cx="0" cy="0"/>
        </a:xfrm>
      </p:grpSpPr>
      <p:sp>
        <p:nvSpPr>
          <p:cNvPr id="3" name="Text Placeholder 2"/>
          <p:cNvSpPr>
            <a:spLocks noGrp="1"/>
          </p:cNvSpPr>
          <p:nvPr>
            <p:ph type="body" sz="quarter" idx="10" hasCustomPrompt="1"/>
          </p:nvPr>
        </p:nvSpPr>
        <p:spPr>
          <a:xfrm>
            <a:off x="610627" y="619125"/>
            <a:ext cx="12736405" cy="742950"/>
          </a:xfrm>
          <a:prstGeom prst="rect">
            <a:avLst/>
          </a:prstGeom>
        </p:spPr>
        <p:txBody>
          <a:bodyPr vert="horz"/>
          <a:lstStyle>
            <a:lvl1pPr marL="0" indent="0">
              <a:buNone/>
              <a:defRPr sz="4800" b="1" baseline="0">
                <a:solidFill>
                  <a:srgbClr val="13294B"/>
                </a:solidFill>
                <a:latin typeface="Arial Narrow" panose="020B0606020202030204" pitchFamily="34" charset="0"/>
                <a:cs typeface="Arial Narrow" panose="020B0606020202030204" pitchFamily="34" charset="0"/>
              </a:defRPr>
            </a:lvl1pPr>
          </a:lstStyle>
          <a:p>
            <a:pPr lvl="0"/>
            <a:r>
              <a:rPr lang="en-US" dirty="0"/>
              <a:t>ECE ILLINOIS 16:9 TEMPLATE</a:t>
            </a:r>
          </a:p>
        </p:txBody>
      </p:sp>
      <p:sp>
        <p:nvSpPr>
          <p:cNvPr id="5" name="Text Placeholder 4"/>
          <p:cNvSpPr>
            <a:spLocks noGrp="1"/>
          </p:cNvSpPr>
          <p:nvPr>
            <p:ph type="body" sz="quarter" idx="11" hasCustomPrompt="1"/>
          </p:nvPr>
        </p:nvSpPr>
        <p:spPr>
          <a:xfrm>
            <a:off x="610627" y="1570071"/>
            <a:ext cx="12736405" cy="327310"/>
          </a:xfrm>
          <a:prstGeom prst="rect">
            <a:avLst/>
          </a:prstGeom>
        </p:spPr>
        <p:txBody>
          <a:bodyPr vert="horz"/>
          <a:lstStyle>
            <a:lvl1pPr marL="0" indent="0">
              <a:buNone/>
              <a:defRPr sz="1700" baseline="0">
                <a:solidFill>
                  <a:srgbClr val="E84A27"/>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Presenter Name</a:t>
            </a:r>
          </a:p>
        </p:txBody>
      </p:sp>
      <p:sp>
        <p:nvSpPr>
          <p:cNvPr id="8" name="Text Placeholder 7"/>
          <p:cNvSpPr>
            <a:spLocks noGrp="1"/>
          </p:cNvSpPr>
          <p:nvPr>
            <p:ph type="body" sz="quarter" idx="12" hasCustomPrompt="1"/>
          </p:nvPr>
        </p:nvSpPr>
        <p:spPr>
          <a:xfrm>
            <a:off x="610627" y="1860825"/>
            <a:ext cx="12736405" cy="301701"/>
          </a:xfrm>
          <a:prstGeom prst="rect">
            <a:avLst/>
          </a:prstGeom>
        </p:spPr>
        <p:txBody>
          <a:bodyPr vert="horz"/>
          <a:lstStyle>
            <a:lvl1pPr marL="0" indent="0">
              <a:buNone/>
              <a:defRPr sz="1200" b="0" i="0" baseline="0">
                <a:solidFill>
                  <a:srgbClr val="E84A27"/>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Presenter Title</a:t>
            </a:r>
          </a:p>
        </p:txBody>
      </p:sp>
    </p:spTree>
    <p:extLst>
      <p:ext uri="{BB962C8B-B14F-4D97-AF65-F5344CB8AC3E}">
        <p14:creationId xmlns:p14="http://schemas.microsoft.com/office/powerpoint/2010/main" val="25461940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Text">
    <p:spTree>
      <p:nvGrpSpPr>
        <p:cNvPr id="1" name=""/>
        <p:cNvGrpSpPr/>
        <p:nvPr/>
      </p:nvGrpSpPr>
      <p:grpSpPr>
        <a:xfrm>
          <a:off x="0" y="0"/>
          <a:ext cx="0" cy="0"/>
          <a:chOff x="0" y="0"/>
          <a:chExt cx="0" cy="0"/>
        </a:xfrm>
      </p:grpSpPr>
      <p:sp>
        <p:nvSpPr>
          <p:cNvPr id="2" name="Text Placeholder 2"/>
          <p:cNvSpPr>
            <a:spLocks noGrp="1"/>
          </p:cNvSpPr>
          <p:nvPr>
            <p:ph type="body" sz="quarter" idx="10" hasCustomPrompt="1"/>
          </p:nvPr>
        </p:nvSpPr>
        <p:spPr>
          <a:xfrm>
            <a:off x="610626" y="635276"/>
            <a:ext cx="12631240" cy="726801"/>
          </a:xfrm>
          <a:prstGeom prst="rect">
            <a:avLst/>
          </a:prstGeom>
        </p:spPr>
        <p:txBody>
          <a:bodyPr vert="horz"/>
          <a:lstStyle>
            <a:lvl1pPr marL="0" indent="0">
              <a:buNone/>
              <a:defRPr sz="4800" b="1" i="0" baseline="0">
                <a:solidFill>
                  <a:srgbClr val="13294B"/>
                </a:solidFill>
                <a:latin typeface="Arial Narrow" panose="020B0606020202030204" pitchFamily="34" charset="0"/>
                <a:cs typeface="Arial Narrow" panose="020B0606020202030204" pitchFamily="34" charset="0"/>
              </a:defRPr>
            </a:lvl1pPr>
          </a:lstStyle>
          <a:p>
            <a:pPr lvl="0"/>
            <a:r>
              <a:rPr lang="en-US" dirty="0"/>
              <a:t>Title of slide</a:t>
            </a:r>
          </a:p>
        </p:txBody>
      </p:sp>
      <p:sp>
        <p:nvSpPr>
          <p:cNvPr id="4" name="Text Placeholder 7"/>
          <p:cNvSpPr>
            <a:spLocks noGrp="1"/>
          </p:cNvSpPr>
          <p:nvPr>
            <p:ph type="body" sz="quarter" idx="12" hasCustomPrompt="1"/>
          </p:nvPr>
        </p:nvSpPr>
        <p:spPr>
          <a:xfrm>
            <a:off x="610626" y="1628416"/>
            <a:ext cx="12631240" cy="5077184"/>
          </a:xfrm>
          <a:prstGeom prst="rect">
            <a:avLst/>
          </a:prstGeom>
        </p:spPr>
        <p:txBody>
          <a:bodyPr vert="horz"/>
          <a:lstStyle>
            <a:lvl1pPr marL="0" indent="0">
              <a:buNone/>
              <a:defRPr sz="3599" b="0" i="0" baseline="0">
                <a:solidFill>
                  <a:srgbClr val="13294B"/>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Body text</a:t>
            </a:r>
          </a:p>
        </p:txBody>
      </p:sp>
      <p:sp>
        <p:nvSpPr>
          <p:cNvPr id="6" name="Slide Number Placeholder 5"/>
          <p:cNvSpPr>
            <a:spLocks noGrp="1"/>
          </p:cNvSpPr>
          <p:nvPr>
            <p:ph type="sldNum" sz="quarter" idx="4"/>
          </p:nvPr>
        </p:nvSpPr>
        <p:spPr>
          <a:xfrm>
            <a:off x="829504" y="7237049"/>
            <a:ext cx="533709" cy="414338"/>
          </a:xfrm>
          <a:prstGeom prst="rect">
            <a:avLst/>
          </a:prstGeom>
        </p:spPr>
        <p:txBody>
          <a:bodyPr vert="horz" lIns="91440" tIns="45720" rIns="91440" bIns="45720" rtlCol="0" anchor="ctr"/>
          <a:lstStyle>
            <a:lvl1pPr algn="l">
              <a:defRPr sz="1000">
                <a:solidFill>
                  <a:schemeClr val="bg1"/>
                </a:solidFill>
                <a:latin typeface="Arial" panose="020B0604020202020204" pitchFamily="34" charset="0"/>
                <a:cs typeface="Arial" panose="020B0604020202020204" pitchFamily="34" charset="0"/>
              </a:defRPr>
            </a:lvl1pPr>
          </a:lstStyle>
          <a:p>
            <a:fld id="{7DAA0FC6-F71F-4650-BE21-9A15F164E712}" type="slidenum">
              <a:rPr lang="en-US" smtClean="0"/>
              <a:pPr/>
              <a:t>‹#›</a:t>
            </a:fld>
            <a:endParaRPr lang="en-US" dirty="0"/>
          </a:p>
        </p:txBody>
      </p:sp>
    </p:spTree>
    <p:extLst>
      <p:ext uri="{BB962C8B-B14F-4D97-AF65-F5344CB8AC3E}">
        <p14:creationId xmlns:p14="http://schemas.microsoft.com/office/powerpoint/2010/main" val="6387542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Bullets">
    <p:spTree>
      <p:nvGrpSpPr>
        <p:cNvPr id="1" name=""/>
        <p:cNvGrpSpPr/>
        <p:nvPr/>
      </p:nvGrpSpPr>
      <p:grpSpPr>
        <a:xfrm>
          <a:off x="0" y="0"/>
          <a:ext cx="0" cy="0"/>
          <a:chOff x="0" y="0"/>
          <a:chExt cx="0" cy="0"/>
        </a:xfrm>
      </p:grpSpPr>
      <p:sp>
        <p:nvSpPr>
          <p:cNvPr id="11" name="Text Placeholder 10"/>
          <p:cNvSpPr>
            <a:spLocks noGrp="1"/>
          </p:cNvSpPr>
          <p:nvPr>
            <p:ph type="body" sz="quarter" idx="12"/>
          </p:nvPr>
        </p:nvSpPr>
        <p:spPr>
          <a:xfrm>
            <a:off x="610626" y="1633220"/>
            <a:ext cx="12701026" cy="5082540"/>
          </a:xfrm>
          <a:prstGeom prst="rect">
            <a:avLst/>
          </a:prstGeom>
        </p:spPr>
        <p:txBody>
          <a:bodyPr vert="horz"/>
          <a:lstStyle>
            <a:lvl1pPr marL="381995" indent="-381995">
              <a:buFont typeface="Wingdings" panose="05000000000000000000" pitchFamily="2" charset="2"/>
              <a:buChar char="§"/>
              <a:defRPr b="0" i="0">
                <a:solidFill>
                  <a:srgbClr val="13294B"/>
                </a:solidFill>
                <a:latin typeface="Arial" panose="020B0604020202020204" pitchFamily="34" charset="0"/>
                <a:ea typeface="Arial" panose="020B0604020202020204" pitchFamily="34" charset="0"/>
                <a:cs typeface="Arial" panose="020B0604020202020204" pitchFamily="34" charset="0"/>
              </a:defRPr>
            </a:lvl1pPr>
            <a:lvl2pPr>
              <a:defRPr b="0" i="0">
                <a:solidFill>
                  <a:srgbClr val="13294B"/>
                </a:solidFill>
                <a:latin typeface="Arial" panose="020B0604020202020204" pitchFamily="34" charset="0"/>
                <a:ea typeface="Arial" panose="020B0604020202020204" pitchFamily="34" charset="0"/>
                <a:cs typeface="Arial" panose="020B0604020202020204" pitchFamily="34" charset="0"/>
              </a:defRPr>
            </a:lvl2pPr>
            <a:lvl3pPr>
              <a:defRPr b="0" i="0">
                <a:solidFill>
                  <a:srgbClr val="13294B"/>
                </a:solidFill>
                <a:latin typeface="Arial" panose="020B0604020202020204" pitchFamily="34" charset="0"/>
                <a:ea typeface="Arial" panose="020B0604020202020204" pitchFamily="34" charset="0"/>
                <a:cs typeface="Arial" panose="020B0604020202020204" pitchFamily="34" charset="0"/>
              </a:defRPr>
            </a:lvl3pPr>
            <a:lvl4pPr>
              <a:defRPr b="0" i="0">
                <a:solidFill>
                  <a:srgbClr val="13294B"/>
                </a:solidFill>
                <a:latin typeface="Arial" panose="020B0604020202020204" pitchFamily="34" charset="0"/>
                <a:ea typeface="Arial" panose="020B0604020202020204" pitchFamily="34" charset="0"/>
                <a:cs typeface="Arial" panose="020B0604020202020204" pitchFamily="34" charset="0"/>
              </a:defRPr>
            </a:lvl4pPr>
            <a:lvl5pPr>
              <a:defRPr b="0" i="0">
                <a:solidFill>
                  <a:srgbClr val="13294B"/>
                </a:solidFill>
                <a:latin typeface="Arial" panose="020B0604020202020204" pitchFamily="34" charset="0"/>
                <a:ea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2"/>
          <p:cNvSpPr>
            <a:spLocks noGrp="1"/>
          </p:cNvSpPr>
          <p:nvPr>
            <p:ph type="body" sz="quarter" idx="10" hasCustomPrompt="1"/>
          </p:nvPr>
        </p:nvSpPr>
        <p:spPr>
          <a:xfrm>
            <a:off x="610626" y="635276"/>
            <a:ext cx="12631240" cy="726801"/>
          </a:xfrm>
          <a:prstGeom prst="rect">
            <a:avLst/>
          </a:prstGeom>
        </p:spPr>
        <p:txBody>
          <a:bodyPr vert="horz"/>
          <a:lstStyle>
            <a:lvl1pPr marL="0" indent="0">
              <a:buNone/>
              <a:defRPr sz="4800" b="1" i="0" baseline="0">
                <a:solidFill>
                  <a:srgbClr val="13294B"/>
                </a:solidFill>
                <a:latin typeface="Arial Narrow" panose="020B0606020202030204" pitchFamily="34" charset="0"/>
                <a:cs typeface="Arial Narrow" panose="020B0606020202030204" pitchFamily="34" charset="0"/>
              </a:defRPr>
            </a:lvl1pPr>
          </a:lstStyle>
          <a:p>
            <a:pPr lvl="0"/>
            <a:r>
              <a:rPr lang="en-US" dirty="0"/>
              <a:t>Title of slide</a:t>
            </a:r>
          </a:p>
        </p:txBody>
      </p:sp>
      <p:sp>
        <p:nvSpPr>
          <p:cNvPr id="7" name="Slide Number Placeholder 5"/>
          <p:cNvSpPr>
            <a:spLocks noGrp="1"/>
          </p:cNvSpPr>
          <p:nvPr>
            <p:ph type="sldNum" sz="quarter" idx="4"/>
          </p:nvPr>
        </p:nvSpPr>
        <p:spPr>
          <a:xfrm>
            <a:off x="829504" y="7237049"/>
            <a:ext cx="533709" cy="414338"/>
          </a:xfrm>
          <a:prstGeom prst="rect">
            <a:avLst/>
          </a:prstGeom>
        </p:spPr>
        <p:txBody>
          <a:bodyPr vert="horz" lIns="91440" tIns="45720" rIns="91440" bIns="45720" rtlCol="0" anchor="ctr"/>
          <a:lstStyle>
            <a:lvl1pPr algn="l">
              <a:defRPr sz="1000">
                <a:solidFill>
                  <a:schemeClr val="bg1"/>
                </a:solidFill>
                <a:latin typeface="Arial" panose="020B0604020202020204" pitchFamily="34" charset="0"/>
                <a:cs typeface="Arial" panose="020B0604020202020204" pitchFamily="34" charset="0"/>
              </a:defRPr>
            </a:lvl1pPr>
          </a:lstStyle>
          <a:p>
            <a:fld id="{7DAA0FC6-F71F-4650-BE21-9A15F164E712}" type="slidenum">
              <a:rPr lang="en-US" smtClean="0"/>
              <a:pPr/>
              <a:t>‹#›</a:t>
            </a:fld>
            <a:endParaRPr lang="en-US" dirty="0"/>
          </a:p>
        </p:txBody>
      </p:sp>
    </p:spTree>
    <p:extLst>
      <p:ext uri="{BB962C8B-B14F-4D97-AF65-F5344CB8AC3E}">
        <p14:creationId xmlns:p14="http://schemas.microsoft.com/office/powerpoint/2010/main" val="29348078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with Text and Media">
    <p:spTree>
      <p:nvGrpSpPr>
        <p:cNvPr id="1" name=""/>
        <p:cNvGrpSpPr/>
        <p:nvPr/>
      </p:nvGrpSpPr>
      <p:grpSpPr>
        <a:xfrm>
          <a:off x="0" y="0"/>
          <a:ext cx="0" cy="0"/>
          <a:chOff x="0" y="0"/>
          <a:chExt cx="0" cy="0"/>
        </a:xfrm>
      </p:grpSpPr>
      <p:sp>
        <p:nvSpPr>
          <p:cNvPr id="10" name="Content Placeholder 9"/>
          <p:cNvSpPr>
            <a:spLocks noGrp="1"/>
          </p:cNvSpPr>
          <p:nvPr>
            <p:ph sz="quarter" idx="13" hasCustomPrompt="1"/>
          </p:nvPr>
        </p:nvSpPr>
        <p:spPr>
          <a:xfrm>
            <a:off x="9124501" y="1608096"/>
            <a:ext cx="4069626" cy="5067024"/>
          </a:xfrm>
          <a:prstGeom prst="rect">
            <a:avLst/>
          </a:prstGeom>
        </p:spPr>
        <p:txBody>
          <a:bodyPr vert="horz"/>
          <a:lstStyle>
            <a:lvl1pPr marL="0" indent="0" algn="ctr">
              <a:buNone/>
              <a:defRPr sz="1600" i="1" baseline="0">
                <a:solidFill>
                  <a:schemeClr val="bg1">
                    <a:lumMod val="50000"/>
                  </a:schemeClr>
                </a:solidFill>
                <a:latin typeface="Arial" panose="020B0604020202020204" pitchFamily="34" charset="0"/>
                <a:cs typeface="Arial" panose="020B0604020202020204" pitchFamily="34" charset="0"/>
              </a:defRPr>
            </a:lvl1pPr>
          </a:lstStyle>
          <a:p>
            <a:pPr lvl="0"/>
            <a:r>
              <a:rPr lang="en-US" dirty="0"/>
              <a:t>Click below</a:t>
            </a:r>
          </a:p>
          <a:p>
            <a:pPr lvl="0"/>
            <a:r>
              <a:rPr lang="en-US" dirty="0"/>
              <a:t>to insert media</a:t>
            </a:r>
          </a:p>
        </p:txBody>
      </p:sp>
      <p:sp>
        <p:nvSpPr>
          <p:cNvPr id="6" name="Text Placeholder 7"/>
          <p:cNvSpPr>
            <a:spLocks noGrp="1"/>
          </p:cNvSpPr>
          <p:nvPr>
            <p:ph type="body" sz="quarter" idx="15" hasCustomPrompt="1"/>
          </p:nvPr>
        </p:nvSpPr>
        <p:spPr>
          <a:xfrm>
            <a:off x="610626" y="1628416"/>
            <a:ext cx="8182392" cy="5046704"/>
          </a:xfrm>
          <a:prstGeom prst="rect">
            <a:avLst/>
          </a:prstGeom>
        </p:spPr>
        <p:txBody>
          <a:bodyPr vert="horz"/>
          <a:lstStyle>
            <a:lvl1pPr marL="0" indent="0">
              <a:buNone/>
              <a:defRPr sz="3599" b="0" i="0" baseline="0">
                <a:solidFill>
                  <a:srgbClr val="13294B"/>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Body text</a:t>
            </a:r>
          </a:p>
        </p:txBody>
      </p:sp>
      <p:sp>
        <p:nvSpPr>
          <p:cNvPr id="8" name="Text Placeholder 2"/>
          <p:cNvSpPr>
            <a:spLocks noGrp="1"/>
          </p:cNvSpPr>
          <p:nvPr>
            <p:ph type="body" sz="quarter" idx="10" hasCustomPrompt="1"/>
          </p:nvPr>
        </p:nvSpPr>
        <p:spPr>
          <a:xfrm>
            <a:off x="610626" y="635276"/>
            <a:ext cx="12631240" cy="726801"/>
          </a:xfrm>
          <a:prstGeom prst="rect">
            <a:avLst/>
          </a:prstGeom>
        </p:spPr>
        <p:txBody>
          <a:bodyPr vert="horz"/>
          <a:lstStyle>
            <a:lvl1pPr marL="0" indent="0">
              <a:buNone/>
              <a:defRPr sz="4800" b="1" i="0" baseline="0">
                <a:solidFill>
                  <a:srgbClr val="13294B"/>
                </a:solidFill>
                <a:latin typeface="Arial Narrow" panose="020B0606020202030204" pitchFamily="34" charset="0"/>
                <a:cs typeface="Arial Narrow" panose="020B0606020202030204" pitchFamily="34" charset="0"/>
              </a:defRPr>
            </a:lvl1pPr>
          </a:lstStyle>
          <a:p>
            <a:pPr lvl="0"/>
            <a:r>
              <a:rPr lang="en-US" dirty="0"/>
              <a:t>Title of slide</a:t>
            </a:r>
          </a:p>
        </p:txBody>
      </p:sp>
      <p:sp>
        <p:nvSpPr>
          <p:cNvPr id="9" name="Slide Number Placeholder 5"/>
          <p:cNvSpPr>
            <a:spLocks noGrp="1"/>
          </p:cNvSpPr>
          <p:nvPr>
            <p:ph type="sldNum" sz="quarter" idx="4"/>
          </p:nvPr>
        </p:nvSpPr>
        <p:spPr>
          <a:xfrm>
            <a:off x="829504" y="7237049"/>
            <a:ext cx="533709" cy="414338"/>
          </a:xfrm>
          <a:prstGeom prst="rect">
            <a:avLst/>
          </a:prstGeom>
        </p:spPr>
        <p:txBody>
          <a:bodyPr vert="horz" lIns="91440" tIns="45720" rIns="91440" bIns="45720" rtlCol="0" anchor="ctr"/>
          <a:lstStyle>
            <a:lvl1pPr algn="l">
              <a:defRPr sz="1000">
                <a:solidFill>
                  <a:schemeClr val="bg1"/>
                </a:solidFill>
                <a:latin typeface="Arial" panose="020B0604020202020204" pitchFamily="34" charset="0"/>
                <a:cs typeface="Arial" panose="020B0604020202020204" pitchFamily="34" charset="0"/>
              </a:defRPr>
            </a:lvl1pPr>
          </a:lstStyle>
          <a:p>
            <a:fld id="{7DAA0FC6-F71F-4650-BE21-9A15F164E712}" type="slidenum">
              <a:rPr lang="en-US" smtClean="0"/>
              <a:pPr/>
              <a:t>‹#›</a:t>
            </a:fld>
            <a:endParaRPr lang="en-US" dirty="0"/>
          </a:p>
        </p:txBody>
      </p:sp>
    </p:spTree>
    <p:extLst>
      <p:ext uri="{BB962C8B-B14F-4D97-AF65-F5344CB8AC3E}">
        <p14:creationId xmlns:p14="http://schemas.microsoft.com/office/powerpoint/2010/main" val="27972709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ide-by-side Text">
    <p:spTree>
      <p:nvGrpSpPr>
        <p:cNvPr id="1" name=""/>
        <p:cNvGrpSpPr/>
        <p:nvPr/>
      </p:nvGrpSpPr>
      <p:grpSpPr>
        <a:xfrm>
          <a:off x="0" y="0"/>
          <a:ext cx="0" cy="0"/>
          <a:chOff x="0" y="0"/>
          <a:chExt cx="0" cy="0"/>
        </a:xfrm>
      </p:grpSpPr>
      <p:sp>
        <p:nvSpPr>
          <p:cNvPr id="6" name="Text Placeholder 7"/>
          <p:cNvSpPr>
            <a:spLocks noGrp="1"/>
          </p:cNvSpPr>
          <p:nvPr>
            <p:ph type="body" sz="quarter" idx="15" hasCustomPrompt="1"/>
          </p:nvPr>
        </p:nvSpPr>
        <p:spPr>
          <a:xfrm>
            <a:off x="610626" y="1628416"/>
            <a:ext cx="6144645" cy="5087344"/>
          </a:xfrm>
          <a:prstGeom prst="rect">
            <a:avLst/>
          </a:prstGeom>
        </p:spPr>
        <p:txBody>
          <a:bodyPr vert="horz"/>
          <a:lstStyle>
            <a:lvl1pPr marL="0" indent="0">
              <a:buNone/>
              <a:defRPr sz="3599" b="0" i="0" baseline="0">
                <a:solidFill>
                  <a:srgbClr val="13294B"/>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Body text</a:t>
            </a:r>
          </a:p>
        </p:txBody>
      </p:sp>
      <p:sp>
        <p:nvSpPr>
          <p:cNvPr id="8" name="Text Placeholder 7"/>
          <p:cNvSpPr>
            <a:spLocks noGrp="1"/>
          </p:cNvSpPr>
          <p:nvPr>
            <p:ph type="body" sz="quarter" idx="16" hasCustomPrompt="1"/>
          </p:nvPr>
        </p:nvSpPr>
        <p:spPr>
          <a:xfrm>
            <a:off x="6964630" y="1628416"/>
            <a:ext cx="6144645" cy="5087344"/>
          </a:xfrm>
          <a:prstGeom prst="rect">
            <a:avLst/>
          </a:prstGeom>
        </p:spPr>
        <p:txBody>
          <a:bodyPr vert="horz"/>
          <a:lstStyle>
            <a:lvl1pPr marL="0" indent="0">
              <a:buNone/>
              <a:defRPr sz="3599" b="0" i="0" baseline="0">
                <a:solidFill>
                  <a:srgbClr val="13294B"/>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Body text</a:t>
            </a:r>
          </a:p>
        </p:txBody>
      </p:sp>
      <p:sp>
        <p:nvSpPr>
          <p:cNvPr id="9" name="Text Placeholder 2"/>
          <p:cNvSpPr>
            <a:spLocks noGrp="1"/>
          </p:cNvSpPr>
          <p:nvPr>
            <p:ph type="body" sz="quarter" idx="10" hasCustomPrompt="1"/>
          </p:nvPr>
        </p:nvSpPr>
        <p:spPr>
          <a:xfrm>
            <a:off x="610626" y="635276"/>
            <a:ext cx="12631240" cy="726801"/>
          </a:xfrm>
          <a:prstGeom prst="rect">
            <a:avLst/>
          </a:prstGeom>
        </p:spPr>
        <p:txBody>
          <a:bodyPr vert="horz"/>
          <a:lstStyle>
            <a:lvl1pPr marL="0" indent="0">
              <a:buNone/>
              <a:defRPr sz="4800" b="1" i="0" baseline="0">
                <a:solidFill>
                  <a:srgbClr val="13294B"/>
                </a:solidFill>
                <a:latin typeface="Arial Narrow" panose="020B0606020202030204" pitchFamily="34" charset="0"/>
                <a:cs typeface="Arial Narrow" panose="020B0606020202030204" pitchFamily="34" charset="0"/>
              </a:defRPr>
            </a:lvl1pPr>
          </a:lstStyle>
          <a:p>
            <a:pPr lvl="0"/>
            <a:r>
              <a:rPr lang="en-US" dirty="0"/>
              <a:t>Title of slide</a:t>
            </a:r>
          </a:p>
        </p:txBody>
      </p:sp>
      <p:sp>
        <p:nvSpPr>
          <p:cNvPr id="10" name="Slide Number Placeholder 5"/>
          <p:cNvSpPr>
            <a:spLocks noGrp="1"/>
          </p:cNvSpPr>
          <p:nvPr>
            <p:ph type="sldNum" sz="quarter" idx="4"/>
          </p:nvPr>
        </p:nvSpPr>
        <p:spPr>
          <a:xfrm>
            <a:off x="829504" y="7237049"/>
            <a:ext cx="533709" cy="414338"/>
          </a:xfrm>
          <a:prstGeom prst="rect">
            <a:avLst/>
          </a:prstGeom>
        </p:spPr>
        <p:txBody>
          <a:bodyPr vert="horz" lIns="91440" tIns="45720" rIns="91440" bIns="45720" rtlCol="0" anchor="ctr"/>
          <a:lstStyle>
            <a:lvl1pPr algn="l">
              <a:defRPr sz="1000">
                <a:solidFill>
                  <a:schemeClr val="bg1"/>
                </a:solidFill>
                <a:latin typeface="Arial" panose="020B0604020202020204" pitchFamily="34" charset="0"/>
                <a:cs typeface="Arial" panose="020B0604020202020204" pitchFamily="34" charset="0"/>
              </a:defRPr>
            </a:lvl1pPr>
          </a:lstStyle>
          <a:p>
            <a:fld id="{7DAA0FC6-F71F-4650-BE21-9A15F164E712}" type="slidenum">
              <a:rPr lang="en-US" smtClean="0"/>
              <a:pPr/>
              <a:t>‹#›</a:t>
            </a:fld>
            <a:endParaRPr lang="en-US" dirty="0"/>
          </a:p>
        </p:txBody>
      </p:sp>
    </p:spTree>
    <p:extLst>
      <p:ext uri="{BB962C8B-B14F-4D97-AF65-F5344CB8AC3E}">
        <p14:creationId xmlns:p14="http://schemas.microsoft.com/office/powerpoint/2010/main" val="13652194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Media">
    <p:spTree>
      <p:nvGrpSpPr>
        <p:cNvPr id="1" name=""/>
        <p:cNvGrpSpPr/>
        <p:nvPr/>
      </p:nvGrpSpPr>
      <p:grpSpPr>
        <a:xfrm>
          <a:off x="0" y="0"/>
          <a:ext cx="0" cy="0"/>
          <a:chOff x="0" y="0"/>
          <a:chExt cx="0" cy="0"/>
        </a:xfrm>
      </p:grpSpPr>
      <p:sp>
        <p:nvSpPr>
          <p:cNvPr id="9" name="Content Placeholder 9"/>
          <p:cNvSpPr>
            <a:spLocks noGrp="1"/>
          </p:cNvSpPr>
          <p:nvPr>
            <p:ph sz="quarter" idx="13" hasCustomPrompt="1"/>
          </p:nvPr>
        </p:nvSpPr>
        <p:spPr>
          <a:xfrm>
            <a:off x="610626" y="1608096"/>
            <a:ext cx="12583500" cy="5097504"/>
          </a:xfrm>
          <a:prstGeom prst="rect">
            <a:avLst/>
          </a:prstGeom>
        </p:spPr>
        <p:txBody>
          <a:bodyPr vert="horz"/>
          <a:lstStyle>
            <a:lvl1pPr marL="0" indent="0" algn="l">
              <a:buNone/>
              <a:defRPr sz="1600" i="1" baseline="0">
                <a:solidFill>
                  <a:schemeClr val="bg1">
                    <a:lumMod val="50000"/>
                  </a:schemeClr>
                </a:solidFill>
                <a:latin typeface="Arial" panose="020B0604020202020204" pitchFamily="34" charset="0"/>
                <a:cs typeface="Arial" panose="020B0604020202020204" pitchFamily="34" charset="0"/>
              </a:defRPr>
            </a:lvl1pPr>
          </a:lstStyle>
          <a:p>
            <a:pPr lvl="0"/>
            <a:r>
              <a:rPr lang="en-US" dirty="0"/>
              <a:t>Click below to insert media</a:t>
            </a:r>
          </a:p>
        </p:txBody>
      </p:sp>
      <p:sp>
        <p:nvSpPr>
          <p:cNvPr id="6" name="Text Placeholder 2"/>
          <p:cNvSpPr>
            <a:spLocks noGrp="1"/>
          </p:cNvSpPr>
          <p:nvPr>
            <p:ph type="body" sz="quarter" idx="10" hasCustomPrompt="1"/>
          </p:nvPr>
        </p:nvSpPr>
        <p:spPr>
          <a:xfrm>
            <a:off x="610626" y="635276"/>
            <a:ext cx="12631240" cy="726801"/>
          </a:xfrm>
          <a:prstGeom prst="rect">
            <a:avLst/>
          </a:prstGeom>
        </p:spPr>
        <p:txBody>
          <a:bodyPr vert="horz"/>
          <a:lstStyle>
            <a:lvl1pPr marL="0" indent="0">
              <a:buNone/>
              <a:defRPr sz="4800" b="1" i="0" baseline="0">
                <a:solidFill>
                  <a:srgbClr val="142958"/>
                </a:solidFill>
                <a:latin typeface="Arial Narrow" panose="020B0606020202030204" pitchFamily="34" charset="0"/>
                <a:cs typeface="Arial Narrow" panose="020B0606020202030204" pitchFamily="34" charset="0"/>
              </a:defRPr>
            </a:lvl1pPr>
          </a:lstStyle>
          <a:p>
            <a:pPr lvl="0"/>
            <a:r>
              <a:rPr lang="en-US" dirty="0"/>
              <a:t>Title of slide</a:t>
            </a:r>
          </a:p>
        </p:txBody>
      </p:sp>
      <p:sp>
        <p:nvSpPr>
          <p:cNvPr id="5" name="Slide Number Placeholder 5"/>
          <p:cNvSpPr>
            <a:spLocks noGrp="1"/>
          </p:cNvSpPr>
          <p:nvPr>
            <p:ph type="sldNum" sz="quarter" idx="4"/>
          </p:nvPr>
        </p:nvSpPr>
        <p:spPr>
          <a:xfrm>
            <a:off x="829504" y="7237049"/>
            <a:ext cx="533709" cy="414338"/>
          </a:xfrm>
          <a:prstGeom prst="rect">
            <a:avLst/>
          </a:prstGeom>
        </p:spPr>
        <p:txBody>
          <a:bodyPr vert="horz" lIns="91440" tIns="45720" rIns="91440" bIns="45720" rtlCol="0" anchor="ctr"/>
          <a:lstStyle>
            <a:lvl1pPr algn="l">
              <a:defRPr sz="1000">
                <a:solidFill>
                  <a:schemeClr val="bg1"/>
                </a:solidFill>
                <a:latin typeface="Arial" panose="020B0604020202020204" pitchFamily="34" charset="0"/>
                <a:cs typeface="Arial" panose="020B0604020202020204" pitchFamily="34" charset="0"/>
              </a:defRPr>
            </a:lvl1pPr>
          </a:lstStyle>
          <a:p>
            <a:fld id="{7DAA0FC6-F71F-4650-BE21-9A15F164E712}" type="slidenum">
              <a:rPr lang="en-US" smtClean="0"/>
              <a:pPr/>
              <a:t>‹#›</a:t>
            </a:fld>
            <a:endParaRPr lang="en-US" dirty="0"/>
          </a:p>
        </p:txBody>
      </p:sp>
    </p:spTree>
    <p:extLst>
      <p:ext uri="{BB962C8B-B14F-4D97-AF65-F5344CB8AC3E}">
        <p14:creationId xmlns:p14="http://schemas.microsoft.com/office/powerpoint/2010/main" val="29085324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3" name="Rectangle 2"/>
          <p:cNvSpPr/>
          <p:nvPr userDrawn="1"/>
        </p:nvSpPr>
        <p:spPr>
          <a:xfrm>
            <a:off x="0" y="2834640"/>
            <a:ext cx="13817600" cy="2038696"/>
          </a:xfrm>
          <a:prstGeom prst="rect">
            <a:avLst/>
          </a:prstGeom>
          <a:solidFill>
            <a:srgbClr val="13294B"/>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000"/>
          </a:p>
        </p:txBody>
      </p:sp>
      <p:sp>
        <p:nvSpPr>
          <p:cNvPr id="2" name="Text Placeholder 2"/>
          <p:cNvSpPr>
            <a:spLocks noGrp="1"/>
          </p:cNvSpPr>
          <p:nvPr>
            <p:ph type="body" sz="quarter" idx="10" hasCustomPrompt="1"/>
          </p:nvPr>
        </p:nvSpPr>
        <p:spPr>
          <a:xfrm>
            <a:off x="610626" y="2977958"/>
            <a:ext cx="12631240" cy="630555"/>
          </a:xfrm>
          <a:prstGeom prst="rect">
            <a:avLst/>
          </a:prstGeom>
        </p:spPr>
        <p:txBody>
          <a:bodyPr vert="horz"/>
          <a:lstStyle>
            <a:lvl1pPr marL="0" indent="0">
              <a:buNone/>
              <a:defRPr sz="4800" b="1" i="0" baseline="0">
                <a:solidFill>
                  <a:schemeClr val="bg1"/>
                </a:solidFill>
                <a:latin typeface="Arial Narrow" panose="020B0606020202030204" pitchFamily="34" charset="0"/>
                <a:cs typeface="Arial Narrow" panose="020B0606020202030204" pitchFamily="34" charset="0"/>
              </a:defRPr>
            </a:lvl1pPr>
          </a:lstStyle>
          <a:p>
            <a:pPr lvl="0"/>
            <a:r>
              <a:rPr lang="en-US" dirty="0"/>
              <a:t>Title of section</a:t>
            </a:r>
          </a:p>
        </p:txBody>
      </p:sp>
      <p:sp>
        <p:nvSpPr>
          <p:cNvPr id="4" name="Text Placeholder 7"/>
          <p:cNvSpPr>
            <a:spLocks noGrp="1"/>
          </p:cNvSpPr>
          <p:nvPr>
            <p:ph type="body" sz="quarter" idx="12" hasCustomPrompt="1"/>
          </p:nvPr>
        </p:nvSpPr>
        <p:spPr>
          <a:xfrm>
            <a:off x="610626" y="3833136"/>
            <a:ext cx="12631240" cy="718544"/>
          </a:xfrm>
          <a:prstGeom prst="rect">
            <a:avLst/>
          </a:prstGeom>
        </p:spPr>
        <p:txBody>
          <a:bodyPr vert="horz"/>
          <a:lstStyle>
            <a:lvl1pPr marL="0" indent="0">
              <a:buNone/>
              <a:defRPr sz="3599" b="0" i="1" baseline="0">
                <a:solidFill>
                  <a:schemeClr val="bg1"/>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Subtitle of section</a:t>
            </a:r>
          </a:p>
        </p:txBody>
      </p:sp>
      <p:sp>
        <p:nvSpPr>
          <p:cNvPr id="7" name="Slide Number Placeholder 5"/>
          <p:cNvSpPr>
            <a:spLocks noGrp="1"/>
          </p:cNvSpPr>
          <p:nvPr>
            <p:ph type="sldNum" sz="quarter" idx="4"/>
          </p:nvPr>
        </p:nvSpPr>
        <p:spPr>
          <a:xfrm>
            <a:off x="829504" y="7237049"/>
            <a:ext cx="533709" cy="414338"/>
          </a:xfrm>
          <a:prstGeom prst="rect">
            <a:avLst/>
          </a:prstGeom>
        </p:spPr>
        <p:txBody>
          <a:bodyPr vert="horz" lIns="91440" tIns="45720" rIns="91440" bIns="45720" rtlCol="0" anchor="ctr"/>
          <a:lstStyle>
            <a:lvl1pPr algn="l">
              <a:defRPr sz="1000">
                <a:solidFill>
                  <a:schemeClr val="bg1"/>
                </a:solidFill>
                <a:latin typeface="Arial" panose="020B0604020202020204" pitchFamily="34" charset="0"/>
                <a:cs typeface="Arial" panose="020B0604020202020204" pitchFamily="34" charset="0"/>
              </a:defRPr>
            </a:lvl1pPr>
          </a:lstStyle>
          <a:p>
            <a:fld id="{7DAA0FC6-F71F-4650-BE21-9A15F164E712}" type="slidenum">
              <a:rPr lang="en-US" smtClean="0"/>
              <a:pPr/>
              <a:t>‹#›</a:t>
            </a:fld>
            <a:endParaRPr lang="en-US" dirty="0"/>
          </a:p>
        </p:txBody>
      </p:sp>
    </p:spTree>
    <p:extLst>
      <p:ext uri="{BB962C8B-B14F-4D97-AF65-F5344CB8AC3E}">
        <p14:creationId xmlns:p14="http://schemas.microsoft.com/office/powerpoint/2010/main" val="13874334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4"/>
          </p:nvPr>
        </p:nvSpPr>
        <p:spPr>
          <a:xfrm>
            <a:off x="829504" y="7237049"/>
            <a:ext cx="533709" cy="414338"/>
          </a:xfrm>
          <a:prstGeom prst="rect">
            <a:avLst/>
          </a:prstGeom>
        </p:spPr>
        <p:txBody>
          <a:bodyPr vert="horz" lIns="91440" tIns="45720" rIns="91440" bIns="45720" rtlCol="0" anchor="ctr"/>
          <a:lstStyle>
            <a:lvl1pPr algn="l">
              <a:defRPr sz="1000">
                <a:solidFill>
                  <a:schemeClr val="bg1"/>
                </a:solidFill>
                <a:latin typeface="Arial" panose="020B0604020202020204" pitchFamily="34" charset="0"/>
                <a:cs typeface="Arial" panose="020B0604020202020204" pitchFamily="34" charset="0"/>
              </a:defRPr>
            </a:lvl1pPr>
          </a:lstStyle>
          <a:p>
            <a:fld id="{7DAA0FC6-F71F-4650-BE21-9A15F164E712}" type="slidenum">
              <a:rPr lang="en-US" smtClean="0"/>
              <a:pPr/>
              <a:t>‹#›</a:t>
            </a:fld>
            <a:endParaRPr lang="en-US" dirty="0"/>
          </a:p>
        </p:txBody>
      </p:sp>
    </p:spTree>
    <p:extLst>
      <p:ext uri="{BB962C8B-B14F-4D97-AF65-F5344CB8AC3E}">
        <p14:creationId xmlns:p14="http://schemas.microsoft.com/office/powerpoint/2010/main" val="15940694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eg"/><Relationship Id="rId7" Type="http://schemas.openxmlformats.org/officeDocument/2006/relationships/image" Target="../media/image5.jpeg"/><Relationship Id="rId2"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9.png"/><Relationship Id="rId5" Type="http://schemas.openxmlformats.org/officeDocument/2006/relationships/slideLayout" Target="../slideLayouts/slideLayout6.xml"/><Relationship Id="rId10" Type="http://schemas.openxmlformats.org/officeDocument/2006/relationships/image" Target="../media/image8.png"/><Relationship Id="rId4" Type="http://schemas.openxmlformats.org/officeDocument/2006/relationships/slideLayout" Target="../slideLayouts/slideLayout5.xml"/><Relationship Id="rId9" Type="http://schemas.openxmlformats.org/officeDocument/2006/relationships/image" Target="../media/image7.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14" name="Group 13"/>
          <p:cNvGrpSpPr/>
          <p:nvPr/>
        </p:nvGrpSpPr>
        <p:grpSpPr>
          <a:xfrm>
            <a:off x="-2940" y="2695073"/>
            <a:ext cx="13820539" cy="2352030"/>
            <a:chOff x="-1069" y="2880073"/>
            <a:chExt cx="10056262" cy="1676400"/>
          </a:xfrm>
        </p:grpSpPr>
        <p:pic>
          <p:nvPicPr>
            <p:cNvPr id="15" name="Picture 14"/>
            <p:cNvPicPr>
              <a:picLocks noChangeAspect="1"/>
            </p:cNvPicPr>
            <p:nvPr userDrawn="1"/>
          </p:nvPicPr>
          <p:blipFill rotWithShape="1">
            <a:blip r:embed="rId3" cstate="print">
              <a:extLst>
                <a:ext uri="{28A0092B-C50C-407E-A947-70E740481C1C}">
                  <a14:useLocalDpi xmlns:a14="http://schemas.microsoft.com/office/drawing/2010/main"/>
                </a:ext>
              </a:extLst>
            </a:blip>
            <a:srcRect t="196"/>
            <a:stretch/>
          </p:blipFill>
          <p:spPr>
            <a:xfrm>
              <a:off x="-1069" y="2881477"/>
              <a:ext cx="2514600" cy="1673098"/>
            </a:xfrm>
            <a:prstGeom prst="rect">
              <a:avLst/>
            </a:prstGeom>
          </p:spPr>
        </p:pic>
        <p:pic>
          <p:nvPicPr>
            <p:cNvPr id="16" name="Picture 15"/>
            <p:cNvPicPr>
              <a:picLocks noChangeAspect="1"/>
            </p:cNvPicPr>
            <p:nvPr userDrawn="1"/>
          </p:nvPicPr>
          <p:blipFill>
            <a:blip r:embed="rId4" cstate="print">
              <a:extLst>
                <a:ext uri="{28A0092B-C50C-407E-A947-70E740481C1C}">
                  <a14:useLocalDpi xmlns:a14="http://schemas.microsoft.com/office/drawing/2010/main"/>
                </a:ext>
              </a:extLst>
            </a:blip>
            <a:stretch>
              <a:fillRect/>
            </a:stretch>
          </p:blipFill>
          <p:spPr>
            <a:xfrm>
              <a:off x="2513531" y="2880073"/>
              <a:ext cx="2514600" cy="1676400"/>
            </a:xfrm>
            <a:prstGeom prst="rect">
              <a:avLst/>
            </a:prstGeom>
          </p:spPr>
        </p:pic>
        <p:pic>
          <p:nvPicPr>
            <p:cNvPr id="17" name="Picture 16"/>
            <p:cNvPicPr>
              <a:picLocks noChangeAspect="1"/>
            </p:cNvPicPr>
            <p:nvPr userDrawn="1"/>
          </p:nvPicPr>
          <p:blipFill>
            <a:blip r:embed="rId5" cstate="print">
              <a:extLst>
                <a:ext uri="{28A0092B-C50C-407E-A947-70E740481C1C}">
                  <a14:useLocalDpi xmlns:a14="http://schemas.microsoft.com/office/drawing/2010/main"/>
                </a:ext>
              </a:extLst>
            </a:blip>
            <a:stretch>
              <a:fillRect/>
            </a:stretch>
          </p:blipFill>
          <p:spPr>
            <a:xfrm>
              <a:off x="5027062" y="2880073"/>
              <a:ext cx="2514600" cy="1676400"/>
            </a:xfrm>
            <a:prstGeom prst="rect">
              <a:avLst/>
            </a:prstGeom>
          </p:spPr>
        </p:pic>
        <p:pic>
          <p:nvPicPr>
            <p:cNvPr id="18" name="Picture 17"/>
            <p:cNvPicPr>
              <a:picLocks noChangeAspect="1"/>
            </p:cNvPicPr>
            <p:nvPr userDrawn="1"/>
          </p:nvPicPr>
          <p:blipFill>
            <a:blip r:embed="rId6" cstate="print">
              <a:extLst>
                <a:ext uri="{28A0092B-C50C-407E-A947-70E740481C1C}">
                  <a14:useLocalDpi xmlns:a14="http://schemas.microsoft.com/office/drawing/2010/main"/>
                </a:ext>
              </a:extLst>
            </a:blip>
            <a:stretch>
              <a:fillRect/>
            </a:stretch>
          </p:blipFill>
          <p:spPr>
            <a:xfrm>
              <a:off x="7540593" y="2881978"/>
              <a:ext cx="2514600" cy="1674495"/>
            </a:xfrm>
            <a:prstGeom prst="rect">
              <a:avLst/>
            </a:prstGeom>
          </p:spPr>
        </p:pic>
      </p:grpSp>
      <p:pic>
        <p:nvPicPr>
          <p:cNvPr id="7" name="Picture 6"/>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 y="5111273"/>
            <a:ext cx="13817597" cy="2673879"/>
          </a:xfrm>
          <a:prstGeom prst="rect">
            <a:avLst/>
          </a:prstGeom>
        </p:spPr>
      </p:pic>
      <p:sp>
        <p:nvSpPr>
          <p:cNvPr id="3" name="Rectangle 2"/>
          <p:cNvSpPr/>
          <p:nvPr userDrawn="1"/>
        </p:nvSpPr>
        <p:spPr>
          <a:xfrm>
            <a:off x="13099" y="5528603"/>
            <a:ext cx="13804501" cy="2256549"/>
          </a:xfrm>
          <a:prstGeom prst="rect">
            <a:avLst/>
          </a:prstGeom>
          <a:solidFill>
            <a:srgbClr val="E84A26"/>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0" name="Picture 9"/>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531710" y="5698404"/>
            <a:ext cx="4446031" cy="1499616"/>
          </a:xfrm>
          <a:prstGeom prst="rect">
            <a:avLst/>
          </a:prstGeom>
        </p:spPr>
      </p:pic>
    </p:spTree>
    <p:extLst>
      <p:ext uri="{BB962C8B-B14F-4D97-AF65-F5344CB8AC3E}">
        <p14:creationId xmlns:p14="http://schemas.microsoft.com/office/powerpoint/2010/main" val="3966555659"/>
      </p:ext>
    </p:extLst>
  </p:cSld>
  <p:clrMap bg1="lt1" tx1="dk1" bg2="lt2" tx2="dk2" accent1="accent1" accent2="accent2" accent3="accent3" accent4="accent4" accent5="accent5" accent6="accent6" hlink="hlink" folHlink="folHlink"/>
  <p:sldLayoutIdLst>
    <p:sldLayoutId id="2147483763" r:id="rId1"/>
  </p:sldLayoutIdLst>
  <p:txStyles>
    <p:titleStyle>
      <a:lvl1pPr algn="ctr" defTabSz="509326" rtl="0" eaLnBrk="1" latinLnBrk="0" hangingPunct="1">
        <a:spcBef>
          <a:spcPct val="0"/>
        </a:spcBef>
        <a:buNone/>
        <a:defRPr sz="4899" kern="1200">
          <a:solidFill>
            <a:schemeClr val="tx1"/>
          </a:solidFill>
          <a:latin typeface="+mj-lt"/>
          <a:ea typeface="+mj-ea"/>
          <a:cs typeface="+mj-cs"/>
        </a:defRPr>
      </a:lvl1pPr>
    </p:titleStyle>
    <p:bodyStyle>
      <a:lvl1pPr marL="381995" indent="-381995" algn="l" defTabSz="509326" rtl="0" eaLnBrk="1" latinLnBrk="0" hangingPunct="1">
        <a:spcBef>
          <a:spcPct val="20000"/>
        </a:spcBef>
        <a:buFont typeface="Arial"/>
        <a:buChar char="•"/>
        <a:defRPr sz="3599" kern="1200">
          <a:solidFill>
            <a:schemeClr val="tx1"/>
          </a:solidFill>
          <a:latin typeface="+mn-lt"/>
          <a:ea typeface="+mn-ea"/>
          <a:cs typeface="+mn-cs"/>
        </a:defRPr>
      </a:lvl1pPr>
      <a:lvl2pPr marL="827657" indent="-318330" algn="l" defTabSz="509326" rtl="0" eaLnBrk="1" latinLnBrk="0" hangingPunct="1">
        <a:spcBef>
          <a:spcPct val="20000"/>
        </a:spcBef>
        <a:buFont typeface="Arial"/>
        <a:buChar char="–"/>
        <a:defRPr sz="3099" kern="1200">
          <a:solidFill>
            <a:schemeClr val="tx1"/>
          </a:solidFill>
          <a:latin typeface="+mn-lt"/>
          <a:ea typeface="+mn-ea"/>
          <a:cs typeface="+mn-cs"/>
        </a:defRPr>
      </a:lvl2pPr>
      <a:lvl3pPr marL="1273318" indent="-254664" algn="l" defTabSz="509326" rtl="0" eaLnBrk="1" latinLnBrk="0" hangingPunct="1">
        <a:spcBef>
          <a:spcPct val="20000"/>
        </a:spcBef>
        <a:buFont typeface="Arial"/>
        <a:buChar char="•"/>
        <a:defRPr sz="2700" kern="1200">
          <a:solidFill>
            <a:schemeClr val="tx1"/>
          </a:solidFill>
          <a:latin typeface="+mn-lt"/>
          <a:ea typeface="+mn-ea"/>
          <a:cs typeface="+mn-cs"/>
        </a:defRPr>
      </a:lvl3pPr>
      <a:lvl4pPr marL="1782645" indent="-254664" algn="l" defTabSz="509326" rtl="0" eaLnBrk="1" latinLnBrk="0" hangingPunct="1">
        <a:spcBef>
          <a:spcPct val="20000"/>
        </a:spcBef>
        <a:buFont typeface="Arial"/>
        <a:buChar char="–"/>
        <a:defRPr sz="2200" kern="1200">
          <a:solidFill>
            <a:schemeClr val="tx1"/>
          </a:solidFill>
          <a:latin typeface="+mn-lt"/>
          <a:ea typeface="+mn-ea"/>
          <a:cs typeface="+mn-cs"/>
        </a:defRPr>
      </a:lvl4pPr>
      <a:lvl5pPr marL="2291971" indent="-254664" algn="l" defTabSz="509326" rtl="0" eaLnBrk="1" latinLnBrk="0" hangingPunct="1">
        <a:spcBef>
          <a:spcPct val="20000"/>
        </a:spcBef>
        <a:buFont typeface="Arial"/>
        <a:buChar char="»"/>
        <a:defRPr sz="2200" kern="1200">
          <a:solidFill>
            <a:schemeClr val="tx1"/>
          </a:solidFill>
          <a:latin typeface="+mn-lt"/>
          <a:ea typeface="+mn-ea"/>
          <a:cs typeface="+mn-cs"/>
        </a:defRPr>
      </a:lvl5pPr>
      <a:lvl6pPr marL="2801298" indent="-254664" algn="l" defTabSz="509326" rtl="0" eaLnBrk="1" latinLnBrk="0" hangingPunct="1">
        <a:spcBef>
          <a:spcPct val="20000"/>
        </a:spcBef>
        <a:buFont typeface="Arial"/>
        <a:buChar char="•"/>
        <a:defRPr sz="2200" kern="1200">
          <a:solidFill>
            <a:schemeClr val="tx1"/>
          </a:solidFill>
          <a:latin typeface="+mn-lt"/>
          <a:ea typeface="+mn-ea"/>
          <a:cs typeface="+mn-cs"/>
        </a:defRPr>
      </a:lvl6pPr>
      <a:lvl7pPr marL="3310625" indent="-254664" algn="l" defTabSz="509326" rtl="0" eaLnBrk="1" latinLnBrk="0" hangingPunct="1">
        <a:spcBef>
          <a:spcPct val="20000"/>
        </a:spcBef>
        <a:buFont typeface="Arial"/>
        <a:buChar char="•"/>
        <a:defRPr sz="2200" kern="1200">
          <a:solidFill>
            <a:schemeClr val="tx1"/>
          </a:solidFill>
          <a:latin typeface="+mn-lt"/>
          <a:ea typeface="+mn-ea"/>
          <a:cs typeface="+mn-cs"/>
        </a:defRPr>
      </a:lvl7pPr>
      <a:lvl8pPr marL="3819952" indent="-254664" algn="l" defTabSz="509326" rtl="0" eaLnBrk="1" latinLnBrk="0" hangingPunct="1">
        <a:spcBef>
          <a:spcPct val="20000"/>
        </a:spcBef>
        <a:buFont typeface="Arial"/>
        <a:buChar char="•"/>
        <a:defRPr sz="2200" kern="1200">
          <a:solidFill>
            <a:schemeClr val="tx1"/>
          </a:solidFill>
          <a:latin typeface="+mn-lt"/>
          <a:ea typeface="+mn-ea"/>
          <a:cs typeface="+mn-cs"/>
        </a:defRPr>
      </a:lvl8pPr>
      <a:lvl9pPr marL="4329278" indent="-254664" algn="l" defTabSz="509326" rtl="0" eaLnBrk="1" latinLnBrk="0" hangingPunct="1">
        <a:spcBef>
          <a:spcPct val="20000"/>
        </a:spcBef>
        <a:buFont typeface="Arial"/>
        <a:buChar char="•"/>
        <a:defRPr sz="2200" kern="1200">
          <a:solidFill>
            <a:schemeClr val="tx1"/>
          </a:solidFill>
          <a:latin typeface="+mn-lt"/>
          <a:ea typeface="+mn-ea"/>
          <a:cs typeface="+mn-cs"/>
        </a:defRPr>
      </a:lvl9pPr>
    </p:bodyStyle>
    <p:otherStyle>
      <a:defPPr>
        <a:defRPr lang="en-US"/>
      </a:defPPr>
      <a:lvl1pPr marL="0" algn="l" defTabSz="509326" rtl="0" eaLnBrk="1" latinLnBrk="0" hangingPunct="1">
        <a:defRPr sz="2000" kern="1200">
          <a:solidFill>
            <a:schemeClr val="tx1"/>
          </a:solidFill>
          <a:latin typeface="+mn-lt"/>
          <a:ea typeface="+mn-ea"/>
          <a:cs typeface="+mn-cs"/>
        </a:defRPr>
      </a:lvl1pPr>
      <a:lvl2pPr marL="509326" algn="l" defTabSz="509326" rtl="0" eaLnBrk="1" latinLnBrk="0" hangingPunct="1">
        <a:defRPr sz="2000" kern="1200">
          <a:solidFill>
            <a:schemeClr val="tx1"/>
          </a:solidFill>
          <a:latin typeface="+mn-lt"/>
          <a:ea typeface="+mn-ea"/>
          <a:cs typeface="+mn-cs"/>
        </a:defRPr>
      </a:lvl2pPr>
      <a:lvl3pPr marL="1018654" algn="l" defTabSz="509326" rtl="0" eaLnBrk="1" latinLnBrk="0" hangingPunct="1">
        <a:defRPr sz="2000" kern="1200">
          <a:solidFill>
            <a:schemeClr val="tx1"/>
          </a:solidFill>
          <a:latin typeface="+mn-lt"/>
          <a:ea typeface="+mn-ea"/>
          <a:cs typeface="+mn-cs"/>
        </a:defRPr>
      </a:lvl3pPr>
      <a:lvl4pPr marL="1527981" algn="l" defTabSz="509326" rtl="0" eaLnBrk="1" latinLnBrk="0" hangingPunct="1">
        <a:defRPr sz="2000" kern="1200">
          <a:solidFill>
            <a:schemeClr val="tx1"/>
          </a:solidFill>
          <a:latin typeface="+mn-lt"/>
          <a:ea typeface="+mn-ea"/>
          <a:cs typeface="+mn-cs"/>
        </a:defRPr>
      </a:lvl4pPr>
      <a:lvl5pPr marL="2037308" algn="l" defTabSz="509326" rtl="0" eaLnBrk="1" latinLnBrk="0" hangingPunct="1">
        <a:defRPr sz="2000" kern="1200">
          <a:solidFill>
            <a:schemeClr val="tx1"/>
          </a:solidFill>
          <a:latin typeface="+mn-lt"/>
          <a:ea typeface="+mn-ea"/>
          <a:cs typeface="+mn-cs"/>
        </a:defRPr>
      </a:lvl5pPr>
      <a:lvl6pPr marL="2546635" algn="l" defTabSz="509326" rtl="0" eaLnBrk="1" latinLnBrk="0" hangingPunct="1">
        <a:defRPr sz="2000" kern="1200">
          <a:solidFill>
            <a:schemeClr val="tx1"/>
          </a:solidFill>
          <a:latin typeface="+mn-lt"/>
          <a:ea typeface="+mn-ea"/>
          <a:cs typeface="+mn-cs"/>
        </a:defRPr>
      </a:lvl6pPr>
      <a:lvl7pPr marL="3055961" algn="l" defTabSz="509326" rtl="0" eaLnBrk="1" latinLnBrk="0" hangingPunct="1">
        <a:defRPr sz="2000" kern="1200">
          <a:solidFill>
            <a:schemeClr val="tx1"/>
          </a:solidFill>
          <a:latin typeface="+mn-lt"/>
          <a:ea typeface="+mn-ea"/>
          <a:cs typeface="+mn-cs"/>
        </a:defRPr>
      </a:lvl7pPr>
      <a:lvl8pPr marL="3565289" algn="l" defTabSz="509326" rtl="0" eaLnBrk="1" latinLnBrk="0" hangingPunct="1">
        <a:defRPr sz="2000" kern="1200">
          <a:solidFill>
            <a:schemeClr val="tx1"/>
          </a:solidFill>
          <a:latin typeface="+mn-lt"/>
          <a:ea typeface="+mn-ea"/>
          <a:cs typeface="+mn-cs"/>
        </a:defRPr>
      </a:lvl8pPr>
      <a:lvl9pPr marL="4074615" algn="l" defTabSz="509326" rtl="0" eaLnBrk="1" latinLnBrk="0" hangingPunct="1">
        <a:defRPr sz="20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6" name="Rectangle 5"/>
          <p:cNvSpPr/>
          <p:nvPr userDrawn="1"/>
        </p:nvSpPr>
        <p:spPr>
          <a:xfrm>
            <a:off x="0" y="7172772"/>
            <a:ext cx="13817600" cy="599627"/>
          </a:xfrm>
          <a:prstGeom prst="rect">
            <a:avLst/>
          </a:prstGeom>
          <a:solidFill>
            <a:srgbClr val="E84A26"/>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4" name="Picture 3"/>
          <p:cNvPicPr>
            <a:picLocks noChangeAspect="1"/>
          </p:cNvPicPr>
          <p:nvPr/>
        </p:nvPicPr>
        <p:blipFill rotWithShape="1">
          <a:blip r:embed="rId9" cstate="print">
            <a:extLst>
              <a:ext uri="{28A0092B-C50C-407E-A947-70E740481C1C}">
                <a14:useLocalDpi xmlns:a14="http://schemas.microsoft.com/office/drawing/2010/main" val="0"/>
              </a:ext>
            </a:extLst>
          </a:blip>
          <a:srcRect b="75362"/>
          <a:stretch/>
        </p:blipFill>
        <p:spPr>
          <a:xfrm>
            <a:off x="-2" y="7022370"/>
            <a:ext cx="13817601" cy="253507"/>
          </a:xfrm>
          <a:prstGeom prst="rect">
            <a:avLst/>
          </a:prstGeom>
        </p:spPr>
      </p:pic>
      <p:pic>
        <p:nvPicPr>
          <p:cNvPr id="5" name="Picture 4"/>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11301509" y="7353309"/>
            <a:ext cx="1940310" cy="196986"/>
          </a:xfrm>
          <a:prstGeom prst="rect">
            <a:avLst/>
          </a:prstGeom>
        </p:spPr>
      </p:pic>
      <p:pic>
        <p:nvPicPr>
          <p:cNvPr id="7" name="Picture 6"/>
          <p:cNvPicPr>
            <a:picLocks noChangeAspect="1"/>
          </p:cNvPicPr>
          <p:nvPr userDrawn="1"/>
        </p:nvPicPr>
        <p:blipFill rotWithShape="1">
          <a:blip r:embed="rId11" cstate="print">
            <a:extLst>
              <a:ext uri="{28A0092B-C50C-407E-A947-70E740481C1C}">
                <a14:useLocalDpi xmlns:a14="http://schemas.microsoft.com/office/drawing/2010/main" val="0"/>
              </a:ext>
            </a:extLst>
          </a:blip>
          <a:srcRect r="92703" b="63560"/>
          <a:stretch/>
        </p:blipFill>
        <p:spPr>
          <a:xfrm>
            <a:off x="499630" y="7239543"/>
            <a:ext cx="368073" cy="424519"/>
          </a:xfrm>
          <a:prstGeom prst="rect">
            <a:avLst/>
          </a:prstGeom>
        </p:spPr>
      </p:pic>
      <p:sp>
        <p:nvSpPr>
          <p:cNvPr id="8" name="Slide Number Placeholder 5"/>
          <p:cNvSpPr>
            <a:spLocks noGrp="1"/>
          </p:cNvSpPr>
          <p:nvPr>
            <p:ph type="sldNum" sz="quarter" idx="4"/>
          </p:nvPr>
        </p:nvSpPr>
        <p:spPr>
          <a:xfrm>
            <a:off x="829504" y="7237049"/>
            <a:ext cx="533709" cy="414338"/>
          </a:xfrm>
          <a:prstGeom prst="rect">
            <a:avLst/>
          </a:prstGeom>
        </p:spPr>
        <p:txBody>
          <a:bodyPr vert="horz" lIns="91440" tIns="45720" rIns="91440" bIns="45720" rtlCol="0" anchor="ctr"/>
          <a:lstStyle>
            <a:lvl1pPr algn="l">
              <a:defRPr sz="1000">
                <a:solidFill>
                  <a:schemeClr val="bg1"/>
                </a:solidFill>
                <a:latin typeface="Arial" panose="020B0604020202020204" pitchFamily="34" charset="0"/>
                <a:cs typeface="Arial" panose="020B0604020202020204" pitchFamily="34" charset="0"/>
              </a:defRPr>
            </a:lvl1pPr>
          </a:lstStyle>
          <a:p>
            <a:fld id="{7DAA0FC6-F71F-4650-BE21-9A15F164E712}" type="slidenum">
              <a:rPr lang="en-US" smtClean="0"/>
              <a:pPr/>
              <a:t>‹#›</a:t>
            </a:fld>
            <a:endParaRPr lang="en-US" dirty="0"/>
          </a:p>
        </p:txBody>
      </p:sp>
    </p:spTree>
    <p:extLst>
      <p:ext uri="{BB962C8B-B14F-4D97-AF65-F5344CB8AC3E}">
        <p14:creationId xmlns:p14="http://schemas.microsoft.com/office/powerpoint/2010/main" val="1747137237"/>
      </p:ext>
    </p:extLst>
  </p:cSld>
  <p:clrMap bg1="lt1" tx1="dk1" bg2="lt2" tx2="dk2" accent1="accent1" accent2="accent2" accent3="accent3" accent4="accent4" accent5="accent5" accent6="accent6" hlink="hlink" folHlink="folHlink"/>
  <p:sldLayoutIdLst>
    <p:sldLayoutId id="2147483765" r:id="rId1"/>
    <p:sldLayoutId id="2147483766" r:id="rId2"/>
    <p:sldLayoutId id="2147483767" r:id="rId3"/>
    <p:sldLayoutId id="2147483768" r:id="rId4"/>
    <p:sldLayoutId id="2147483769" r:id="rId5"/>
    <p:sldLayoutId id="2147483770" r:id="rId6"/>
    <p:sldLayoutId id="2147483771" r:id="rId7"/>
  </p:sldLayoutIdLst>
  <p:hf hdr="0" ftr="0"/>
  <p:txStyles>
    <p:titleStyle>
      <a:lvl1pPr algn="ctr" defTabSz="509326" rtl="0" eaLnBrk="1" latinLnBrk="0" hangingPunct="1">
        <a:spcBef>
          <a:spcPct val="0"/>
        </a:spcBef>
        <a:buNone/>
        <a:defRPr sz="4899" kern="1200">
          <a:solidFill>
            <a:schemeClr val="tx1"/>
          </a:solidFill>
          <a:latin typeface="+mj-lt"/>
          <a:ea typeface="+mj-ea"/>
          <a:cs typeface="+mj-cs"/>
        </a:defRPr>
      </a:lvl1pPr>
    </p:titleStyle>
    <p:bodyStyle>
      <a:lvl1pPr marL="381995" indent="-381995" algn="l" defTabSz="509326" rtl="0" eaLnBrk="1" latinLnBrk="0" hangingPunct="1">
        <a:spcBef>
          <a:spcPct val="20000"/>
        </a:spcBef>
        <a:buFont typeface="Arial"/>
        <a:buChar char="•"/>
        <a:defRPr sz="3599" kern="1200">
          <a:solidFill>
            <a:schemeClr val="tx1"/>
          </a:solidFill>
          <a:latin typeface="+mn-lt"/>
          <a:ea typeface="+mn-ea"/>
          <a:cs typeface="+mn-cs"/>
        </a:defRPr>
      </a:lvl1pPr>
      <a:lvl2pPr marL="827657" indent="-318330" algn="l" defTabSz="509326" rtl="0" eaLnBrk="1" latinLnBrk="0" hangingPunct="1">
        <a:spcBef>
          <a:spcPct val="20000"/>
        </a:spcBef>
        <a:buFont typeface="Arial"/>
        <a:buChar char="–"/>
        <a:defRPr sz="3099" kern="1200">
          <a:solidFill>
            <a:schemeClr val="tx1"/>
          </a:solidFill>
          <a:latin typeface="+mn-lt"/>
          <a:ea typeface="+mn-ea"/>
          <a:cs typeface="+mn-cs"/>
        </a:defRPr>
      </a:lvl2pPr>
      <a:lvl3pPr marL="1273318" indent="-254664" algn="l" defTabSz="509326" rtl="0" eaLnBrk="1" latinLnBrk="0" hangingPunct="1">
        <a:spcBef>
          <a:spcPct val="20000"/>
        </a:spcBef>
        <a:buFont typeface="Arial"/>
        <a:buChar char="•"/>
        <a:defRPr sz="2700" kern="1200">
          <a:solidFill>
            <a:schemeClr val="tx1"/>
          </a:solidFill>
          <a:latin typeface="+mn-lt"/>
          <a:ea typeface="+mn-ea"/>
          <a:cs typeface="+mn-cs"/>
        </a:defRPr>
      </a:lvl3pPr>
      <a:lvl4pPr marL="1782645" indent="-254664" algn="l" defTabSz="509326" rtl="0" eaLnBrk="1" latinLnBrk="0" hangingPunct="1">
        <a:spcBef>
          <a:spcPct val="20000"/>
        </a:spcBef>
        <a:buFont typeface="Arial"/>
        <a:buChar char="–"/>
        <a:defRPr sz="2200" kern="1200">
          <a:solidFill>
            <a:schemeClr val="tx1"/>
          </a:solidFill>
          <a:latin typeface="+mn-lt"/>
          <a:ea typeface="+mn-ea"/>
          <a:cs typeface="+mn-cs"/>
        </a:defRPr>
      </a:lvl4pPr>
      <a:lvl5pPr marL="2291971" indent="-254664" algn="l" defTabSz="509326" rtl="0" eaLnBrk="1" latinLnBrk="0" hangingPunct="1">
        <a:spcBef>
          <a:spcPct val="20000"/>
        </a:spcBef>
        <a:buFont typeface="Arial"/>
        <a:buChar char="»"/>
        <a:defRPr sz="2200" kern="1200">
          <a:solidFill>
            <a:schemeClr val="tx1"/>
          </a:solidFill>
          <a:latin typeface="+mn-lt"/>
          <a:ea typeface="+mn-ea"/>
          <a:cs typeface="+mn-cs"/>
        </a:defRPr>
      </a:lvl5pPr>
      <a:lvl6pPr marL="2801298" indent="-254664" algn="l" defTabSz="509326" rtl="0" eaLnBrk="1" latinLnBrk="0" hangingPunct="1">
        <a:spcBef>
          <a:spcPct val="20000"/>
        </a:spcBef>
        <a:buFont typeface="Arial"/>
        <a:buChar char="•"/>
        <a:defRPr sz="2200" kern="1200">
          <a:solidFill>
            <a:schemeClr val="tx1"/>
          </a:solidFill>
          <a:latin typeface="+mn-lt"/>
          <a:ea typeface="+mn-ea"/>
          <a:cs typeface="+mn-cs"/>
        </a:defRPr>
      </a:lvl6pPr>
      <a:lvl7pPr marL="3310625" indent="-254664" algn="l" defTabSz="509326" rtl="0" eaLnBrk="1" latinLnBrk="0" hangingPunct="1">
        <a:spcBef>
          <a:spcPct val="20000"/>
        </a:spcBef>
        <a:buFont typeface="Arial"/>
        <a:buChar char="•"/>
        <a:defRPr sz="2200" kern="1200">
          <a:solidFill>
            <a:schemeClr val="tx1"/>
          </a:solidFill>
          <a:latin typeface="+mn-lt"/>
          <a:ea typeface="+mn-ea"/>
          <a:cs typeface="+mn-cs"/>
        </a:defRPr>
      </a:lvl7pPr>
      <a:lvl8pPr marL="3819952" indent="-254664" algn="l" defTabSz="509326" rtl="0" eaLnBrk="1" latinLnBrk="0" hangingPunct="1">
        <a:spcBef>
          <a:spcPct val="20000"/>
        </a:spcBef>
        <a:buFont typeface="Arial"/>
        <a:buChar char="•"/>
        <a:defRPr sz="2200" kern="1200">
          <a:solidFill>
            <a:schemeClr val="tx1"/>
          </a:solidFill>
          <a:latin typeface="+mn-lt"/>
          <a:ea typeface="+mn-ea"/>
          <a:cs typeface="+mn-cs"/>
        </a:defRPr>
      </a:lvl8pPr>
      <a:lvl9pPr marL="4329278" indent="-254664" algn="l" defTabSz="509326" rtl="0" eaLnBrk="1" latinLnBrk="0" hangingPunct="1">
        <a:spcBef>
          <a:spcPct val="20000"/>
        </a:spcBef>
        <a:buFont typeface="Arial"/>
        <a:buChar char="•"/>
        <a:defRPr sz="2200" kern="1200">
          <a:solidFill>
            <a:schemeClr val="tx1"/>
          </a:solidFill>
          <a:latin typeface="+mn-lt"/>
          <a:ea typeface="+mn-ea"/>
          <a:cs typeface="+mn-cs"/>
        </a:defRPr>
      </a:lvl9pPr>
    </p:bodyStyle>
    <p:otherStyle>
      <a:defPPr>
        <a:defRPr lang="en-US"/>
      </a:defPPr>
      <a:lvl1pPr marL="0" algn="l" defTabSz="509326" rtl="0" eaLnBrk="1" latinLnBrk="0" hangingPunct="1">
        <a:defRPr sz="2000" kern="1200">
          <a:solidFill>
            <a:schemeClr val="tx1"/>
          </a:solidFill>
          <a:latin typeface="+mn-lt"/>
          <a:ea typeface="+mn-ea"/>
          <a:cs typeface="+mn-cs"/>
        </a:defRPr>
      </a:lvl1pPr>
      <a:lvl2pPr marL="509326" algn="l" defTabSz="509326" rtl="0" eaLnBrk="1" latinLnBrk="0" hangingPunct="1">
        <a:defRPr sz="2000" kern="1200">
          <a:solidFill>
            <a:schemeClr val="tx1"/>
          </a:solidFill>
          <a:latin typeface="+mn-lt"/>
          <a:ea typeface="+mn-ea"/>
          <a:cs typeface="+mn-cs"/>
        </a:defRPr>
      </a:lvl2pPr>
      <a:lvl3pPr marL="1018654" algn="l" defTabSz="509326" rtl="0" eaLnBrk="1" latinLnBrk="0" hangingPunct="1">
        <a:defRPr sz="2000" kern="1200">
          <a:solidFill>
            <a:schemeClr val="tx1"/>
          </a:solidFill>
          <a:latin typeface="+mn-lt"/>
          <a:ea typeface="+mn-ea"/>
          <a:cs typeface="+mn-cs"/>
        </a:defRPr>
      </a:lvl3pPr>
      <a:lvl4pPr marL="1527981" algn="l" defTabSz="509326" rtl="0" eaLnBrk="1" latinLnBrk="0" hangingPunct="1">
        <a:defRPr sz="2000" kern="1200">
          <a:solidFill>
            <a:schemeClr val="tx1"/>
          </a:solidFill>
          <a:latin typeface="+mn-lt"/>
          <a:ea typeface="+mn-ea"/>
          <a:cs typeface="+mn-cs"/>
        </a:defRPr>
      </a:lvl4pPr>
      <a:lvl5pPr marL="2037308" algn="l" defTabSz="509326" rtl="0" eaLnBrk="1" latinLnBrk="0" hangingPunct="1">
        <a:defRPr sz="2000" kern="1200">
          <a:solidFill>
            <a:schemeClr val="tx1"/>
          </a:solidFill>
          <a:latin typeface="+mn-lt"/>
          <a:ea typeface="+mn-ea"/>
          <a:cs typeface="+mn-cs"/>
        </a:defRPr>
      </a:lvl5pPr>
      <a:lvl6pPr marL="2546635" algn="l" defTabSz="509326" rtl="0" eaLnBrk="1" latinLnBrk="0" hangingPunct="1">
        <a:defRPr sz="2000" kern="1200">
          <a:solidFill>
            <a:schemeClr val="tx1"/>
          </a:solidFill>
          <a:latin typeface="+mn-lt"/>
          <a:ea typeface="+mn-ea"/>
          <a:cs typeface="+mn-cs"/>
        </a:defRPr>
      </a:lvl6pPr>
      <a:lvl7pPr marL="3055961" algn="l" defTabSz="509326" rtl="0" eaLnBrk="1" latinLnBrk="0" hangingPunct="1">
        <a:defRPr sz="2000" kern="1200">
          <a:solidFill>
            <a:schemeClr val="tx1"/>
          </a:solidFill>
          <a:latin typeface="+mn-lt"/>
          <a:ea typeface="+mn-ea"/>
          <a:cs typeface="+mn-cs"/>
        </a:defRPr>
      </a:lvl7pPr>
      <a:lvl8pPr marL="3565289" algn="l" defTabSz="509326" rtl="0" eaLnBrk="1" latinLnBrk="0" hangingPunct="1">
        <a:defRPr sz="2000" kern="1200">
          <a:solidFill>
            <a:schemeClr val="tx1"/>
          </a:solidFill>
          <a:latin typeface="+mn-lt"/>
          <a:ea typeface="+mn-ea"/>
          <a:cs typeface="+mn-cs"/>
        </a:defRPr>
      </a:lvl8pPr>
      <a:lvl9pPr marL="4074615" algn="l" defTabSz="509326" rtl="0" eaLnBrk="1" latinLnBrk="0" hangingPunct="1">
        <a:defRPr sz="20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752"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sz="2800" dirty="0"/>
              <a:t>High-Coverage Whole-Genome Analysis of 1220 Cancers Reveals Hundreds of Genes Deregulated by Rearrangement-Mediated Cis-Regulatory Alterations</a:t>
            </a:r>
          </a:p>
        </p:txBody>
      </p:sp>
      <p:sp>
        <p:nvSpPr>
          <p:cNvPr id="3" name="Text Placeholder 2"/>
          <p:cNvSpPr>
            <a:spLocks noGrp="1"/>
          </p:cNvSpPr>
          <p:nvPr>
            <p:ph type="body" sz="quarter" idx="11"/>
          </p:nvPr>
        </p:nvSpPr>
        <p:spPr/>
        <p:txBody>
          <a:bodyPr/>
          <a:lstStyle/>
          <a:p>
            <a:r>
              <a:rPr lang="en-US" sz="800" dirty="0" err="1"/>
              <a:t>Yiqun</a:t>
            </a:r>
            <a:r>
              <a:rPr lang="en-US" sz="800" dirty="0"/>
              <a:t> Zhang, </a:t>
            </a:r>
            <a:r>
              <a:rPr lang="en-US" sz="800" dirty="0" err="1"/>
              <a:t>Fengju</a:t>
            </a:r>
            <a:r>
              <a:rPr lang="en-US" sz="800" dirty="0"/>
              <a:t> Chen, Nuno A. Fonseca, Yao He, Masashi Fujita, </a:t>
            </a:r>
            <a:r>
              <a:rPr lang="en-US" sz="800" dirty="0" err="1"/>
              <a:t>Hidewaki</a:t>
            </a:r>
            <a:r>
              <a:rPr lang="en-US" sz="800" dirty="0"/>
              <a:t> Nakagawa, Zemin Zhang, Alvis </a:t>
            </a:r>
            <a:r>
              <a:rPr lang="en-US" sz="800" dirty="0" err="1"/>
              <a:t>Brazma</a:t>
            </a:r>
            <a:r>
              <a:rPr lang="en-US" sz="800" dirty="0"/>
              <a:t>, PCAWG Transcriptome Working Group, PCAWG Structural Variation Working Group, Chad J. Creighton, &amp; PCAWG Consortium</a:t>
            </a:r>
          </a:p>
        </p:txBody>
      </p:sp>
      <p:sp>
        <p:nvSpPr>
          <p:cNvPr id="4" name="Text Placeholder 3"/>
          <p:cNvSpPr>
            <a:spLocks noGrp="1"/>
          </p:cNvSpPr>
          <p:nvPr>
            <p:ph type="body" sz="quarter" idx="12"/>
          </p:nvPr>
        </p:nvSpPr>
        <p:spPr/>
        <p:txBody>
          <a:bodyPr/>
          <a:lstStyle/>
          <a:p>
            <a:r>
              <a:rPr lang="en-US" sz="800" dirty="0"/>
              <a:t>Slides by Arnav Sankaran</a:t>
            </a:r>
          </a:p>
        </p:txBody>
      </p:sp>
    </p:spTree>
    <p:extLst>
      <p:ext uri="{BB962C8B-B14F-4D97-AF65-F5344CB8AC3E}">
        <p14:creationId xmlns:p14="http://schemas.microsoft.com/office/powerpoint/2010/main" val="34184948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E3B56FF-684B-422C-A83A-03C4C069B7A3}"/>
              </a:ext>
            </a:extLst>
          </p:cNvPr>
          <p:cNvSpPr>
            <a:spLocks noGrp="1"/>
          </p:cNvSpPr>
          <p:nvPr>
            <p:ph type="body" sz="quarter" idx="10"/>
          </p:nvPr>
        </p:nvSpPr>
        <p:spPr/>
        <p:txBody>
          <a:bodyPr/>
          <a:lstStyle/>
          <a:p>
            <a:r>
              <a:rPr lang="en-US" dirty="0"/>
              <a:t>Key Driver Genes Significant Regions</a:t>
            </a:r>
          </a:p>
        </p:txBody>
      </p:sp>
      <p:sp>
        <p:nvSpPr>
          <p:cNvPr id="4" name="Slide Number Placeholder 3">
            <a:extLst>
              <a:ext uri="{FF2B5EF4-FFF2-40B4-BE49-F238E27FC236}">
                <a16:creationId xmlns:a16="http://schemas.microsoft.com/office/drawing/2014/main" id="{C99FD794-CCBF-402A-8113-3557D6F381FC}"/>
              </a:ext>
            </a:extLst>
          </p:cNvPr>
          <p:cNvSpPr>
            <a:spLocks noGrp="1"/>
          </p:cNvSpPr>
          <p:nvPr>
            <p:ph type="sldNum" sz="quarter" idx="4"/>
          </p:nvPr>
        </p:nvSpPr>
        <p:spPr/>
        <p:txBody>
          <a:bodyPr/>
          <a:lstStyle/>
          <a:p>
            <a:fld id="{7DAA0FC6-F71F-4650-BE21-9A15F164E712}" type="slidenum">
              <a:rPr lang="en-US" smtClean="0"/>
              <a:pPr/>
              <a:t>10</a:t>
            </a:fld>
            <a:endParaRPr lang="en-US" dirty="0"/>
          </a:p>
        </p:txBody>
      </p:sp>
      <p:sp>
        <p:nvSpPr>
          <p:cNvPr id="6" name="Text Placeholder 5">
            <a:extLst>
              <a:ext uri="{FF2B5EF4-FFF2-40B4-BE49-F238E27FC236}">
                <a16:creationId xmlns:a16="http://schemas.microsoft.com/office/drawing/2014/main" id="{02402F9F-C682-4254-9E4E-8A0AD884E3D5}"/>
              </a:ext>
            </a:extLst>
          </p:cNvPr>
          <p:cNvSpPr>
            <a:spLocks noGrp="1"/>
          </p:cNvSpPr>
          <p:nvPr>
            <p:ph type="body" sz="quarter" idx="12"/>
          </p:nvPr>
        </p:nvSpPr>
        <p:spPr/>
        <p:txBody>
          <a:bodyPr/>
          <a:lstStyle/>
          <a:p>
            <a:r>
              <a:rPr lang="en-US" dirty="0"/>
              <a:t>Genes</a:t>
            </a:r>
          </a:p>
          <a:p>
            <a:pPr lvl="1"/>
            <a:r>
              <a:rPr lang="en-US" dirty="0"/>
              <a:t>Increased expression</a:t>
            </a:r>
          </a:p>
          <a:p>
            <a:pPr lvl="2"/>
            <a:r>
              <a:rPr lang="en-US" dirty="0"/>
              <a:t>TERT, MYC, MDM2, CDK4, ERBB2, CD274, PDCD1LG2, IGF2</a:t>
            </a:r>
          </a:p>
          <a:p>
            <a:pPr lvl="1"/>
            <a:r>
              <a:rPr lang="en-US" dirty="0"/>
              <a:t>Decreased expression</a:t>
            </a:r>
          </a:p>
          <a:p>
            <a:pPr lvl="2"/>
            <a:r>
              <a:rPr lang="en-US" dirty="0"/>
              <a:t>PTEN, STK11, KEAP1, TP53, RB1, SMAD4</a:t>
            </a:r>
          </a:p>
          <a:p>
            <a:pPr lvl="3"/>
            <a:r>
              <a:rPr lang="en-US" dirty="0"/>
              <a:t>These are likely tumor suppressant genes</a:t>
            </a:r>
          </a:p>
        </p:txBody>
      </p:sp>
    </p:spTree>
    <p:extLst>
      <p:ext uri="{BB962C8B-B14F-4D97-AF65-F5344CB8AC3E}">
        <p14:creationId xmlns:p14="http://schemas.microsoft.com/office/powerpoint/2010/main" val="3774196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5D04D20-E7E1-401B-812F-9FCA010ED603}"/>
              </a:ext>
            </a:extLst>
          </p:cNvPr>
          <p:cNvSpPr>
            <a:spLocks noGrp="1"/>
          </p:cNvSpPr>
          <p:nvPr>
            <p:ph type="body" sz="quarter" idx="12"/>
          </p:nvPr>
        </p:nvSpPr>
        <p:spPr/>
        <p:txBody>
          <a:bodyPr/>
          <a:lstStyle/>
          <a:p>
            <a:r>
              <a:rPr lang="en-US" dirty="0"/>
              <a:t>Locations</a:t>
            </a:r>
          </a:p>
          <a:p>
            <a:pPr lvl="1"/>
            <a:r>
              <a:rPr lang="en-US" dirty="0"/>
              <a:t>Greatly vary falling into all the buckets described earlier</a:t>
            </a:r>
          </a:p>
          <a:p>
            <a:pPr lvl="1"/>
            <a:r>
              <a:rPr lang="en-US" dirty="0"/>
              <a:t>Specific genes tend to more affected by some buckets</a:t>
            </a:r>
          </a:p>
        </p:txBody>
      </p:sp>
      <p:sp>
        <p:nvSpPr>
          <p:cNvPr id="3" name="Text Placeholder 2">
            <a:extLst>
              <a:ext uri="{FF2B5EF4-FFF2-40B4-BE49-F238E27FC236}">
                <a16:creationId xmlns:a16="http://schemas.microsoft.com/office/drawing/2014/main" id="{E7EEDD85-650C-40C0-BB45-93005A84B9AA}"/>
              </a:ext>
            </a:extLst>
          </p:cNvPr>
          <p:cNvSpPr>
            <a:spLocks noGrp="1"/>
          </p:cNvSpPr>
          <p:nvPr>
            <p:ph type="body" sz="quarter" idx="10"/>
          </p:nvPr>
        </p:nvSpPr>
        <p:spPr/>
        <p:txBody>
          <a:bodyPr/>
          <a:lstStyle/>
          <a:p>
            <a:r>
              <a:rPr lang="en-US" dirty="0"/>
              <a:t>Key Driver Genes Significant Regions</a:t>
            </a:r>
          </a:p>
        </p:txBody>
      </p:sp>
      <p:sp>
        <p:nvSpPr>
          <p:cNvPr id="4" name="Slide Number Placeholder 3">
            <a:extLst>
              <a:ext uri="{FF2B5EF4-FFF2-40B4-BE49-F238E27FC236}">
                <a16:creationId xmlns:a16="http://schemas.microsoft.com/office/drawing/2014/main" id="{31317032-D1BB-448D-8917-65EC5CAD2DCD}"/>
              </a:ext>
            </a:extLst>
          </p:cNvPr>
          <p:cNvSpPr>
            <a:spLocks noGrp="1"/>
          </p:cNvSpPr>
          <p:nvPr>
            <p:ph type="sldNum" sz="quarter" idx="4"/>
          </p:nvPr>
        </p:nvSpPr>
        <p:spPr/>
        <p:txBody>
          <a:bodyPr/>
          <a:lstStyle/>
          <a:p>
            <a:fld id="{7DAA0FC6-F71F-4650-BE21-9A15F164E712}" type="slidenum">
              <a:rPr lang="en-US" smtClean="0"/>
              <a:pPr/>
              <a:t>11</a:t>
            </a:fld>
            <a:endParaRPr lang="en-US" dirty="0"/>
          </a:p>
        </p:txBody>
      </p:sp>
      <p:pic>
        <p:nvPicPr>
          <p:cNvPr id="6" name="Picture 5" descr="A screenshot of a cell phone&#10;&#10;Description automatically generated">
            <a:extLst>
              <a:ext uri="{FF2B5EF4-FFF2-40B4-BE49-F238E27FC236}">
                <a16:creationId xmlns:a16="http://schemas.microsoft.com/office/drawing/2014/main" id="{D463D2DA-73E9-4587-9F95-4C0090233DA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47134" y="3794940"/>
            <a:ext cx="4628033" cy="2764141"/>
          </a:xfrm>
          <a:prstGeom prst="rect">
            <a:avLst/>
          </a:prstGeom>
        </p:spPr>
      </p:pic>
    </p:spTree>
    <p:extLst>
      <p:ext uri="{BB962C8B-B14F-4D97-AF65-F5344CB8AC3E}">
        <p14:creationId xmlns:p14="http://schemas.microsoft.com/office/powerpoint/2010/main" val="19836046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4D57922-C549-4567-9C7C-3140C951669D}"/>
              </a:ext>
            </a:extLst>
          </p:cNvPr>
          <p:cNvSpPr>
            <a:spLocks noGrp="1"/>
          </p:cNvSpPr>
          <p:nvPr>
            <p:ph type="body" sz="quarter" idx="12"/>
          </p:nvPr>
        </p:nvSpPr>
        <p:spPr/>
        <p:txBody>
          <a:bodyPr/>
          <a:lstStyle/>
          <a:p>
            <a:r>
              <a:rPr lang="en-US" dirty="0"/>
              <a:t>Observed SV events impact significant portion of cases</a:t>
            </a:r>
          </a:p>
          <a:p>
            <a:pPr lvl="1"/>
            <a:r>
              <a:rPr lang="en-US" dirty="0"/>
              <a:t>2-5% of cases across all type of cancer</a:t>
            </a:r>
          </a:p>
        </p:txBody>
      </p:sp>
      <p:sp>
        <p:nvSpPr>
          <p:cNvPr id="3" name="Text Placeholder 2">
            <a:extLst>
              <a:ext uri="{FF2B5EF4-FFF2-40B4-BE49-F238E27FC236}">
                <a16:creationId xmlns:a16="http://schemas.microsoft.com/office/drawing/2014/main" id="{81B2E844-1F2D-4C8B-8401-A2F72604040F}"/>
              </a:ext>
            </a:extLst>
          </p:cNvPr>
          <p:cNvSpPr>
            <a:spLocks noGrp="1"/>
          </p:cNvSpPr>
          <p:nvPr>
            <p:ph type="body" sz="quarter" idx="10"/>
          </p:nvPr>
        </p:nvSpPr>
        <p:spPr/>
        <p:txBody>
          <a:bodyPr/>
          <a:lstStyle/>
          <a:p>
            <a:r>
              <a:rPr lang="en-US" dirty="0"/>
              <a:t>SV Event Impact on Cancer Cases</a:t>
            </a:r>
          </a:p>
        </p:txBody>
      </p:sp>
      <p:sp>
        <p:nvSpPr>
          <p:cNvPr id="4" name="Slide Number Placeholder 3">
            <a:extLst>
              <a:ext uri="{FF2B5EF4-FFF2-40B4-BE49-F238E27FC236}">
                <a16:creationId xmlns:a16="http://schemas.microsoft.com/office/drawing/2014/main" id="{DC8B437B-09AD-4B25-B077-00A28F896A48}"/>
              </a:ext>
            </a:extLst>
          </p:cNvPr>
          <p:cNvSpPr>
            <a:spLocks noGrp="1"/>
          </p:cNvSpPr>
          <p:nvPr>
            <p:ph type="sldNum" sz="quarter" idx="4"/>
          </p:nvPr>
        </p:nvSpPr>
        <p:spPr/>
        <p:txBody>
          <a:bodyPr/>
          <a:lstStyle/>
          <a:p>
            <a:fld id="{7DAA0FC6-F71F-4650-BE21-9A15F164E712}" type="slidenum">
              <a:rPr lang="en-US" smtClean="0"/>
              <a:pPr/>
              <a:t>12</a:t>
            </a:fld>
            <a:endParaRPr lang="en-US" dirty="0"/>
          </a:p>
        </p:txBody>
      </p:sp>
      <p:pic>
        <p:nvPicPr>
          <p:cNvPr id="6" name="Picture 5" descr="A screenshot of a cell phone&#10;&#10;Description automatically generated">
            <a:extLst>
              <a:ext uri="{FF2B5EF4-FFF2-40B4-BE49-F238E27FC236}">
                <a16:creationId xmlns:a16="http://schemas.microsoft.com/office/drawing/2014/main" id="{74EB43F0-9F59-41ED-9792-3CD7C8EB58C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93094" y="3552924"/>
            <a:ext cx="3112252" cy="2259265"/>
          </a:xfrm>
          <a:prstGeom prst="rect">
            <a:avLst/>
          </a:prstGeom>
        </p:spPr>
      </p:pic>
      <p:pic>
        <p:nvPicPr>
          <p:cNvPr id="8" name="Picture 7" descr="A screenshot of a cell phone&#10;&#10;Description automatically generated">
            <a:extLst>
              <a:ext uri="{FF2B5EF4-FFF2-40B4-BE49-F238E27FC236}">
                <a16:creationId xmlns:a16="http://schemas.microsoft.com/office/drawing/2014/main" id="{99387D15-E12F-4EA3-B55C-5BBB394C3E3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29984" y="3258991"/>
            <a:ext cx="3020037" cy="2847133"/>
          </a:xfrm>
          <a:prstGeom prst="rect">
            <a:avLst/>
          </a:prstGeom>
        </p:spPr>
      </p:pic>
      <p:sp>
        <p:nvSpPr>
          <p:cNvPr id="9" name="TextBox 8">
            <a:extLst>
              <a:ext uri="{FF2B5EF4-FFF2-40B4-BE49-F238E27FC236}">
                <a16:creationId xmlns:a16="http://schemas.microsoft.com/office/drawing/2014/main" id="{059E39D2-CCAF-444F-AA36-24ED3168CDF1}"/>
              </a:ext>
            </a:extLst>
          </p:cNvPr>
          <p:cNvSpPr txBox="1"/>
          <p:nvPr/>
        </p:nvSpPr>
        <p:spPr>
          <a:xfrm>
            <a:off x="886655" y="3733800"/>
            <a:ext cx="2561396" cy="2062103"/>
          </a:xfrm>
          <a:prstGeom prst="rect">
            <a:avLst/>
          </a:prstGeom>
          <a:noFill/>
        </p:spPr>
        <p:txBody>
          <a:bodyPr wrap="square" rtlCol="0">
            <a:spAutoFit/>
          </a:bodyPr>
          <a:lstStyle/>
          <a:p>
            <a:r>
              <a:rPr lang="en-US" sz="1600" dirty="0">
                <a:solidFill>
                  <a:srgbClr val="13294B"/>
                </a:solidFill>
              </a:rPr>
              <a:t>“SVs involving the above categories of genes would potentially impact a substantial fraction of cancer cases, e.g., on the order of 2–5% of cases across various type”</a:t>
            </a:r>
          </a:p>
          <a:p>
            <a:r>
              <a:rPr lang="en-US" sz="1600" dirty="0">
                <a:solidFill>
                  <a:srgbClr val="13294B"/>
                </a:solidFill>
              </a:rPr>
              <a:t>	– Page 4</a:t>
            </a:r>
          </a:p>
        </p:txBody>
      </p:sp>
    </p:spTree>
    <p:extLst>
      <p:ext uri="{BB962C8B-B14F-4D97-AF65-F5344CB8AC3E}">
        <p14:creationId xmlns:p14="http://schemas.microsoft.com/office/powerpoint/2010/main" val="11889922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5656C9F-2FE1-4244-BB62-0D6074205C2E}"/>
              </a:ext>
            </a:extLst>
          </p:cNvPr>
          <p:cNvSpPr>
            <a:spLocks noGrp="1"/>
          </p:cNvSpPr>
          <p:nvPr>
            <p:ph type="body" sz="quarter" idx="12"/>
          </p:nvPr>
        </p:nvSpPr>
        <p:spPr/>
        <p:txBody>
          <a:bodyPr/>
          <a:lstStyle/>
          <a:p>
            <a:r>
              <a:rPr lang="en-US" dirty="0"/>
              <a:t>Expectations</a:t>
            </a:r>
          </a:p>
          <a:p>
            <a:pPr lvl="1"/>
            <a:r>
              <a:rPr lang="en-US" dirty="0"/>
              <a:t>Inverse trend between DNA methylation and gene expression</a:t>
            </a:r>
          </a:p>
          <a:p>
            <a:r>
              <a:rPr lang="en-US" dirty="0"/>
              <a:t>Observations</a:t>
            </a:r>
          </a:p>
          <a:p>
            <a:pPr lvl="1"/>
            <a:r>
              <a:rPr lang="en-US" dirty="0"/>
              <a:t>Expectations hold when considering</a:t>
            </a:r>
          </a:p>
          <a:p>
            <a:pPr marL="509327" lvl="1" indent="0">
              <a:buNone/>
            </a:pPr>
            <a:r>
              <a:rPr lang="en-US" dirty="0"/>
              <a:t>   full 8256 gene dataset</a:t>
            </a:r>
          </a:p>
          <a:p>
            <a:pPr lvl="1"/>
            <a:r>
              <a:rPr lang="en-US" dirty="0"/>
              <a:t>Weaker inverse trend for set of 263</a:t>
            </a:r>
          </a:p>
          <a:p>
            <a:pPr marL="509327" lvl="1" indent="0">
              <a:buNone/>
            </a:pPr>
            <a:r>
              <a:rPr lang="en-US" dirty="0"/>
              <a:t>   genes with SV event</a:t>
            </a:r>
          </a:p>
        </p:txBody>
      </p:sp>
      <p:sp>
        <p:nvSpPr>
          <p:cNvPr id="3" name="Text Placeholder 2">
            <a:extLst>
              <a:ext uri="{FF2B5EF4-FFF2-40B4-BE49-F238E27FC236}">
                <a16:creationId xmlns:a16="http://schemas.microsoft.com/office/drawing/2014/main" id="{B3D31C0D-F60B-467E-9C9B-BF1B5D91DFD8}"/>
              </a:ext>
            </a:extLst>
          </p:cNvPr>
          <p:cNvSpPr>
            <a:spLocks noGrp="1"/>
          </p:cNvSpPr>
          <p:nvPr>
            <p:ph type="body" sz="quarter" idx="10"/>
          </p:nvPr>
        </p:nvSpPr>
        <p:spPr/>
        <p:txBody>
          <a:bodyPr/>
          <a:lstStyle/>
          <a:p>
            <a:r>
              <a:rPr lang="en-US" dirty="0"/>
              <a:t>DNA Methylation vs Gene Expression</a:t>
            </a:r>
          </a:p>
        </p:txBody>
      </p:sp>
      <p:sp>
        <p:nvSpPr>
          <p:cNvPr id="4" name="Slide Number Placeholder 3">
            <a:extLst>
              <a:ext uri="{FF2B5EF4-FFF2-40B4-BE49-F238E27FC236}">
                <a16:creationId xmlns:a16="http://schemas.microsoft.com/office/drawing/2014/main" id="{363B0AD2-F6DB-43A8-A7F2-D7AA5205D4A1}"/>
              </a:ext>
            </a:extLst>
          </p:cNvPr>
          <p:cNvSpPr>
            <a:spLocks noGrp="1"/>
          </p:cNvSpPr>
          <p:nvPr>
            <p:ph type="sldNum" sz="quarter" idx="4"/>
          </p:nvPr>
        </p:nvSpPr>
        <p:spPr/>
        <p:txBody>
          <a:bodyPr/>
          <a:lstStyle/>
          <a:p>
            <a:fld id="{7DAA0FC6-F71F-4650-BE21-9A15F164E712}" type="slidenum">
              <a:rPr lang="en-US" smtClean="0"/>
              <a:pPr/>
              <a:t>13</a:t>
            </a:fld>
            <a:endParaRPr lang="en-US" dirty="0"/>
          </a:p>
        </p:txBody>
      </p:sp>
      <p:pic>
        <p:nvPicPr>
          <p:cNvPr id="6" name="Picture 5" descr="A screenshot of a cell phone&#10;&#10;Description automatically generated">
            <a:extLst>
              <a:ext uri="{FF2B5EF4-FFF2-40B4-BE49-F238E27FC236}">
                <a16:creationId xmlns:a16="http://schemas.microsoft.com/office/drawing/2014/main" id="{E9656EEE-97F8-4253-83E6-9D7802EF92B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93628" y="3536608"/>
            <a:ext cx="2831343" cy="2510549"/>
          </a:xfrm>
          <a:prstGeom prst="rect">
            <a:avLst/>
          </a:prstGeom>
        </p:spPr>
      </p:pic>
    </p:spTree>
    <p:extLst>
      <p:ext uri="{BB962C8B-B14F-4D97-AF65-F5344CB8AC3E}">
        <p14:creationId xmlns:p14="http://schemas.microsoft.com/office/powerpoint/2010/main" val="20343998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825E007-CF4C-4838-83B3-7EE3D847490F}"/>
              </a:ext>
            </a:extLst>
          </p:cNvPr>
          <p:cNvSpPr>
            <a:spLocks noGrp="1"/>
          </p:cNvSpPr>
          <p:nvPr>
            <p:ph type="body" sz="quarter" idx="12"/>
          </p:nvPr>
        </p:nvSpPr>
        <p:spPr/>
        <p:txBody>
          <a:bodyPr/>
          <a:lstStyle/>
          <a:p>
            <a:r>
              <a:rPr lang="en-US" dirty="0"/>
              <a:t>Personalized medicine</a:t>
            </a:r>
          </a:p>
          <a:p>
            <a:pPr lvl="1"/>
            <a:r>
              <a:rPr lang="en-US" dirty="0"/>
              <a:t>Traditionally focusses on mutations in coding regions</a:t>
            </a:r>
          </a:p>
          <a:p>
            <a:pPr lvl="1"/>
            <a:r>
              <a:rPr lang="en-US" dirty="0"/>
              <a:t>New understanding about the impact of genomic rearrangements</a:t>
            </a:r>
          </a:p>
          <a:p>
            <a:pPr lvl="2"/>
            <a:r>
              <a:rPr lang="en-US" dirty="0"/>
              <a:t>Now possible due to whole genome sequencing</a:t>
            </a:r>
          </a:p>
          <a:p>
            <a:pPr lvl="2"/>
            <a:r>
              <a:rPr lang="en-US" dirty="0"/>
              <a:t>Enhances ability to understand individual cancer cases</a:t>
            </a:r>
          </a:p>
          <a:p>
            <a:pPr lvl="2"/>
            <a:r>
              <a:rPr lang="en-US" dirty="0"/>
              <a:t>Allow clinicians to provide better treatment for the individual</a:t>
            </a:r>
          </a:p>
          <a:p>
            <a:pPr lvl="1"/>
            <a:r>
              <a:rPr lang="en-US" dirty="0"/>
              <a:t>Brings us closer to fully personalized treatments for cancer</a:t>
            </a:r>
          </a:p>
        </p:txBody>
      </p:sp>
      <p:sp>
        <p:nvSpPr>
          <p:cNvPr id="3" name="Text Placeholder 2">
            <a:extLst>
              <a:ext uri="{FF2B5EF4-FFF2-40B4-BE49-F238E27FC236}">
                <a16:creationId xmlns:a16="http://schemas.microsoft.com/office/drawing/2014/main" id="{E2AD37E4-C4D7-4A09-8818-28F43939D79B}"/>
              </a:ext>
            </a:extLst>
          </p:cNvPr>
          <p:cNvSpPr>
            <a:spLocks noGrp="1"/>
          </p:cNvSpPr>
          <p:nvPr>
            <p:ph type="body" sz="quarter" idx="10"/>
          </p:nvPr>
        </p:nvSpPr>
        <p:spPr/>
        <p:txBody>
          <a:bodyPr/>
          <a:lstStyle/>
          <a:p>
            <a:r>
              <a:rPr lang="en-US" dirty="0"/>
              <a:t>Clinical Impact</a:t>
            </a:r>
          </a:p>
        </p:txBody>
      </p:sp>
      <p:sp>
        <p:nvSpPr>
          <p:cNvPr id="4" name="Slide Number Placeholder 3">
            <a:extLst>
              <a:ext uri="{FF2B5EF4-FFF2-40B4-BE49-F238E27FC236}">
                <a16:creationId xmlns:a16="http://schemas.microsoft.com/office/drawing/2014/main" id="{C1D7A5BF-23AC-4B97-BC66-854554A35163}"/>
              </a:ext>
            </a:extLst>
          </p:cNvPr>
          <p:cNvSpPr>
            <a:spLocks noGrp="1"/>
          </p:cNvSpPr>
          <p:nvPr>
            <p:ph type="sldNum" sz="quarter" idx="4"/>
          </p:nvPr>
        </p:nvSpPr>
        <p:spPr/>
        <p:txBody>
          <a:bodyPr/>
          <a:lstStyle/>
          <a:p>
            <a:fld id="{7DAA0FC6-F71F-4650-BE21-9A15F164E712}" type="slidenum">
              <a:rPr lang="en-US" smtClean="0"/>
              <a:pPr/>
              <a:t>14</a:t>
            </a:fld>
            <a:endParaRPr lang="en-US" dirty="0"/>
          </a:p>
        </p:txBody>
      </p:sp>
    </p:spTree>
    <p:extLst>
      <p:ext uri="{BB962C8B-B14F-4D97-AF65-F5344CB8AC3E}">
        <p14:creationId xmlns:p14="http://schemas.microsoft.com/office/powerpoint/2010/main" val="3677771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80BD5BF-B21D-4662-851E-69A513D1F167}"/>
              </a:ext>
            </a:extLst>
          </p:cNvPr>
          <p:cNvSpPr>
            <a:spLocks noGrp="1"/>
          </p:cNvSpPr>
          <p:nvPr>
            <p:ph type="body" sz="quarter" idx="12"/>
          </p:nvPr>
        </p:nvSpPr>
        <p:spPr/>
        <p:txBody>
          <a:bodyPr/>
          <a:lstStyle/>
          <a:p>
            <a:r>
              <a:rPr lang="en-US" dirty="0"/>
              <a:t>Correlation vs causation</a:t>
            </a:r>
          </a:p>
          <a:p>
            <a:pPr lvl="1"/>
            <a:r>
              <a:rPr lang="en-US" dirty="0"/>
              <a:t>Focuses on SV and gene expression correlation</a:t>
            </a:r>
          </a:p>
          <a:p>
            <a:pPr lvl="1"/>
            <a:r>
              <a:rPr lang="en-US" dirty="0"/>
              <a:t>Does not investigate the exact causation process</a:t>
            </a:r>
          </a:p>
          <a:p>
            <a:r>
              <a:rPr lang="en-US" dirty="0"/>
              <a:t>There are many possible causation explanations</a:t>
            </a:r>
          </a:p>
          <a:p>
            <a:pPr lvl="1"/>
            <a:r>
              <a:rPr lang="en-US" dirty="0"/>
              <a:t>Enhancer hijacking</a:t>
            </a:r>
          </a:p>
          <a:p>
            <a:pPr lvl="1"/>
            <a:r>
              <a:rPr lang="en-US" dirty="0"/>
              <a:t>Topological associating domains disruption</a:t>
            </a:r>
          </a:p>
          <a:p>
            <a:endParaRPr lang="en-US" dirty="0"/>
          </a:p>
        </p:txBody>
      </p:sp>
      <p:sp>
        <p:nvSpPr>
          <p:cNvPr id="3" name="Text Placeholder 2">
            <a:extLst>
              <a:ext uri="{FF2B5EF4-FFF2-40B4-BE49-F238E27FC236}">
                <a16:creationId xmlns:a16="http://schemas.microsoft.com/office/drawing/2014/main" id="{BB5297C1-C80B-4A0A-9F0C-6570F81834F2}"/>
              </a:ext>
            </a:extLst>
          </p:cNvPr>
          <p:cNvSpPr>
            <a:spLocks noGrp="1"/>
          </p:cNvSpPr>
          <p:nvPr>
            <p:ph type="body" sz="quarter" idx="10"/>
          </p:nvPr>
        </p:nvSpPr>
        <p:spPr/>
        <p:txBody>
          <a:bodyPr/>
          <a:lstStyle/>
          <a:p>
            <a:r>
              <a:rPr lang="en-US" dirty="0"/>
              <a:t>Study Limitations</a:t>
            </a:r>
          </a:p>
        </p:txBody>
      </p:sp>
      <p:sp>
        <p:nvSpPr>
          <p:cNvPr id="4" name="Slide Number Placeholder 3">
            <a:extLst>
              <a:ext uri="{FF2B5EF4-FFF2-40B4-BE49-F238E27FC236}">
                <a16:creationId xmlns:a16="http://schemas.microsoft.com/office/drawing/2014/main" id="{7A31BA8F-E3DD-464E-B46E-DBD40A783745}"/>
              </a:ext>
            </a:extLst>
          </p:cNvPr>
          <p:cNvSpPr>
            <a:spLocks noGrp="1"/>
          </p:cNvSpPr>
          <p:nvPr>
            <p:ph type="sldNum" sz="quarter" idx="4"/>
          </p:nvPr>
        </p:nvSpPr>
        <p:spPr/>
        <p:txBody>
          <a:bodyPr/>
          <a:lstStyle/>
          <a:p>
            <a:fld id="{7DAA0FC6-F71F-4650-BE21-9A15F164E712}" type="slidenum">
              <a:rPr lang="en-US" smtClean="0"/>
              <a:pPr/>
              <a:t>15</a:t>
            </a:fld>
            <a:endParaRPr lang="en-US" dirty="0"/>
          </a:p>
        </p:txBody>
      </p:sp>
    </p:spTree>
    <p:extLst>
      <p:ext uri="{BB962C8B-B14F-4D97-AF65-F5344CB8AC3E}">
        <p14:creationId xmlns:p14="http://schemas.microsoft.com/office/powerpoint/2010/main" val="37137850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018169B-8955-48A7-91FB-241A4907651C}"/>
              </a:ext>
            </a:extLst>
          </p:cNvPr>
          <p:cNvSpPr>
            <a:spLocks noGrp="1"/>
          </p:cNvSpPr>
          <p:nvPr>
            <p:ph type="body" sz="quarter" idx="12"/>
          </p:nvPr>
        </p:nvSpPr>
        <p:spPr/>
        <p:txBody>
          <a:bodyPr/>
          <a:lstStyle/>
          <a:p>
            <a:r>
              <a:rPr lang="en-US" dirty="0"/>
              <a:t>Understand the exact causation process</a:t>
            </a:r>
          </a:p>
          <a:p>
            <a:pPr lvl="1"/>
            <a:r>
              <a:rPr lang="en-US" dirty="0"/>
              <a:t>Investigate why this correlation exists</a:t>
            </a:r>
          </a:p>
          <a:p>
            <a:pPr lvl="1"/>
            <a:r>
              <a:rPr lang="en-US" dirty="0"/>
              <a:t>Determine if there is a single causation process</a:t>
            </a:r>
          </a:p>
          <a:p>
            <a:pPr lvl="2"/>
            <a:r>
              <a:rPr lang="en-US" dirty="0"/>
              <a:t>Maybe different genes produce the same correlation for different reasons</a:t>
            </a:r>
          </a:p>
          <a:p>
            <a:pPr lvl="2"/>
            <a:r>
              <a:rPr lang="en-US" dirty="0"/>
              <a:t>Might be possible to set of causes and classify genes into buckets</a:t>
            </a:r>
          </a:p>
        </p:txBody>
      </p:sp>
      <p:sp>
        <p:nvSpPr>
          <p:cNvPr id="3" name="Text Placeholder 2">
            <a:extLst>
              <a:ext uri="{FF2B5EF4-FFF2-40B4-BE49-F238E27FC236}">
                <a16:creationId xmlns:a16="http://schemas.microsoft.com/office/drawing/2014/main" id="{96ED9564-BFA8-4D9B-A889-66B096E3C7B0}"/>
              </a:ext>
            </a:extLst>
          </p:cNvPr>
          <p:cNvSpPr>
            <a:spLocks noGrp="1"/>
          </p:cNvSpPr>
          <p:nvPr>
            <p:ph type="body" sz="quarter" idx="10"/>
          </p:nvPr>
        </p:nvSpPr>
        <p:spPr/>
        <p:txBody>
          <a:bodyPr/>
          <a:lstStyle/>
          <a:p>
            <a:r>
              <a:rPr lang="en-US" dirty="0"/>
              <a:t>Future Work</a:t>
            </a:r>
          </a:p>
        </p:txBody>
      </p:sp>
      <p:sp>
        <p:nvSpPr>
          <p:cNvPr id="4" name="Slide Number Placeholder 3">
            <a:extLst>
              <a:ext uri="{FF2B5EF4-FFF2-40B4-BE49-F238E27FC236}">
                <a16:creationId xmlns:a16="http://schemas.microsoft.com/office/drawing/2014/main" id="{0E367C34-0E01-41EB-8AE0-9CC51FB0C2EB}"/>
              </a:ext>
            </a:extLst>
          </p:cNvPr>
          <p:cNvSpPr>
            <a:spLocks noGrp="1"/>
          </p:cNvSpPr>
          <p:nvPr>
            <p:ph type="sldNum" sz="quarter" idx="4"/>
          </p:nvPr>
        </p:nvSpPr>
        <p:spPr/>
        <p:txBody>
          <a:bodyPr/>
          <a:lstStyle/>
          <a:p>
            <a:fld id="{7DAA0FC6-F71F-4650-BE21-9A15F164E712}" type="slidenum">
              <a:rPr lang="en-US" smtClean="0"/>
              <a:pPr/>
              <a:t>16</a:t>
            </a:fld>
            <a:endParaRPr lang="en-US" dirty="0"/>
          </a:p>
        </p:txBody>
      </p:sp>
    </p:spTree>
    <p:extLst>
      <p:ext uri="{BB962C8B-B14F-4D97-AF65-F5344CB8AC3E}">
        <p14:creationId xmlns:p14="http://schemas.microsoft.com/office/powerpoint/2010/main" val="17558746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5F091E7-D028-499E-81AE-095ED8DB38B8}"/>
              </a:ext>
            </a:extLst>
          </p:cNvPr>
          <p:cNvSpPr>
            <a:spLocks noGrp="1"/>
          </p:cNvSpPr>
          <p:nvPr>
            <p:ph type="body" sz="quarter" idx="12"/>
          </p:nvPr>
        </p:nvSpPr>
        <p:spPr/>
        <p:txBody>
          <a:bodyPr/>
          <a:lstStyle/>
          <a:p>
            <a:r>
              <a:rPr lang="en-US" dirty="0"/>
              <a:t>Chromatin folding domain disruptions</a:t>
            </a:r>
          </a:p>
          <a:p>
            <a:pPr lvl="1"/>
            <a:r>
              <a:rPr lang="en-US" dirty="0"/>
              <a:t>“Disruption of chromatin folding domains by somatic genomic rearrangements in human cancer”</a:t>
            </a:r>
          </a:p>
          <a:p>
            <a:pPr lvl="2"/>
            <a:r>
              <a:rPr lang="en-US" dirty="0"/>
              <a:t>Paper from Tuesday</a:t>
            </a:r>
          </a:p>
          <a:p>
            <a:pPr lvl="2"/>
            <a:r>
              <a:rPr lang="en-US" dirty="0"/>
              <a:t>Some (small percentage) TAD boundary changes modify gene expression</a:t>
            </a:r>
          </a:p>
          <a:p>
            <a:pPr lvl="3"/>
            <a:r>
              <a:rPr lang="en-US" dirty="0"/>
              <a:t>Can SVs cause those disruptions to TADs?</a:t>
            </a:r>
          </a:p>
          <a:p>
            <a:pPr lvl="3"/>
            <a:r>
              <a:rPr lang="en-US" dirty="0"/>
              <a:t>This might be one causation explanation</a:t>
            </a:r>
          </a:p>
        </p:txBody>
      </p:sp>
      <p:sp>
        <p:nvSpPr>
          <p:cNvPr id="3" name="Text Placeholder 2">
            <a:extLst>
              <a:ext uri="{FF2B5EF4-FFF2-40B4-BE49-F238E27FC236}">
                <a16:creationId xmlns:a16="http://schemas.microsoft.com/office/drawing/2014/main" id="{3B0CA08E-F689-4127-A1B6-FCC36645F9A0}"/>
              </a:ext>
            </a:extLst>
          </p:cNvPr>
          <p:cNvSpPr>
            <a:spLocks noGrp="1"/>
          </p:cNvSpPr>
          <p:nvPr>
            <p:ph type="body" sz="quarter" idx="10"/>
          </p:nvPr>
        </p:nvSpPr>
        <p:spPr/>
        <p:txBody>
          <a:bodyPr/>
          <a:lstStyle/>
          <a:p>
            <a:r>
              <a:rPr lang="en-US" dirty="0"/>
              <a:t>Related Work</a:t>
            </a:r>
          </a:p>
        </p:txBody>
      </p:sp>
      <p:sp>
        <p:nvSpPr>
          <p:cNvPr id="4" name="Slide Number Placeholder 3">
            <a:extLst>
              <a:ext uri="{FF2B5EF4-FFF2-40B4-BE49-F238E27FC236}">
                <a16:creationId xmlns:a16="http://schemas.microsoft.com/office/drawing/2014/main" id="{9C85F634-2B90-4EB0-9F2D-A94BD6240EC0}"/>
              </a:ext>
            </a:extLst>
          </p:cNvPr>
          <p:cNvSpPr>
            <a:spLocks noGrp="1"/>
          </p:cNvSpPr>
          <p:nvPr>
            <p:ph type="sldNum" sz="quarter" idx="4"/>
          </p:nvPr>
        </p:nvSpPr>
        <p:spPr/>
        <p:txBody>
          <a:bodyPr/>
          <a:lstStyle/>
          <a:p>
            <a:fld id="{7DAA0FC6-F71F-4650-BE21-9A15F164E712}" type="slidenum">
              <a:rPr lang="en-US" smtClean="0"/>
              <a:pPr/>
              <a:t>17</a:t>
            </a:fld>
            <a:endParaRPr lang="en-US" dirty="0"/>
          </a:p>
        </p:txBody>
      </p:sp>
    </p:spTree>
    <p:extLst>
      <p:ext uri="{BB962C8B-B14F-4D97-AF65-F5344CB8AC3E}">
        <p14:creationId xmlns:p14="http://schemas.microsoft.com/office/powerpoint/2010/main" val="33268060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621F206-6EA3-4990-9AEA-D9840D0DB815}"/>
              </a:ext>
            </a:extLst>
          </p:cNvPr>
          <p:cNvSpPr>
            <a:spLocks noGrp="1"/>
          </p:cNvSpPr>
          <p:nvPr>
            <p:ph type="body" sz="quarter" idx="12"/>
          </p:nvPr>
        </p:nvSpPr>
        <p:spPr/>
        <p:txBody>
          <a:bodyPr/>
          <a:lstStyle/>
          <a:p>
            <a:r>
              <a:rPr lang="en-US"/>
              <a:t>Somatic SV impact on DNA methylome</a:t>
            </a:r>
          </a:p>
          <a:p>
            <a:pPr lvl="1"/>
            <a:r>
              <a:rPr lang="en-US"/>
              <a:t>“Global impact of somatic structural variation on the DNA methylome of human cancers”</a:t>
            </a:r>
          </a:p>
          <a:p>
            <a:pPr lvl="2"/>
            <a:r>
              <a:rPr lang="en-US"/>
              <a:t>Genes and associated CpG islands which have a nearby somatic SV are observed to have altered expression and DNA methylation</a:t>
            </a:r>
          </a:p>
          <a:p>
            <a:pPr lvl="3"/>
            <a:r>
              <a:rPr lang="en-US"/>
              <a:t>Association is generally promotor-associated</a:t>
            </a:r>
          </a:p>
          <a:p>
            <a:pPr lvl="3"/>
            <a:r>
              <a:rPr lang="en-US"/>
              <a:t>Overall a DNA methylation decrease is associated with cancer</a:t>
            </a:r>
            <a:endParaRPr lang="en-US" dirty="0"/>
          </a:p>
        </p:txBody>
      </p:sp>
      <p:sp>
        <p:nvSpPr>
          <p:cNvPr id="3" name="Text Placeholder 2">
            <a:extLst>
              <a:ext uri="{FF2B5EF4-FFF2-40B4-BE49-F238E27FC236}">
                <a16:creationId xmlns:a16="http://schemas.microsoft.com/office/drawing/2014/main" id="{63F1058C-D97A-4AA0-8B41-556FCAAEC773}"/>
              </a:ext>
            </a:extLst>
          </p:cNvPr>
          <p:cNvSpPr>
            <a:spLocks noGrp="1"/>
          </p:cNvSpPr>
          <p:nvPr>
            <p:ph type="body" sz="quarter" idx="10"/>
          </p:nvPr>
        </p:nvSpPr>
        <p:spPr/>
        <p:txBody>
          <a:bodyPr/>
          <a:lstStyle/>
          <a:p>
            <a:r>
              <a:rPr lang="en-US" dirty="0"/>
              <a:t>Related Work</a:t>
            </a:r>
          </a:p>
        </p:txBody>
      </p:sp>
      <p:sp>
        <p:nvSpPr>
          <p:cNvPr id="4" name="Slide Number Placeholder 3">
            <a:extLst>
              <a:ext uri="{FF2B5EF4-FFF2-40B4-BE49-F238E27FC236}">
                <a16:creationId xmlns:a16="http://schemas.microsoft.com/office/drawing/2014/main" id="{A19B1710-802B-46DF-923E-E7716937AC59}"/>
              </a:ext>
            </a:extLst>
          </p:cNvPr>
          <p:cNvSpPr>
            <a:spLocks noGrp="1"/>
          </p:cNvSpPr>
          <p:nvPr>
            <p:ph type="sldNum" sz="quarter" idx="4"/>
          </p:nvPr>
        </p:nvSpPr>
        <p:spPr/>
        <p:txBody>
          <a:bodyPr/>
          <a:lstStyle/>
          <a:p>
            <a:fld id="{7DAA0FC6-F71F-4650-BE21-9A15F164E712}" type="slidenum">
              <a:rPr lang="en-US" smtClean="0"/>
              <a:pPr/>
              <a:t>18</a:t>
            </a:fld>
            <a:endParaRPr lang="en-US" dirty="0"/>
          </a:p>
        </p:txBody>
      </p:sp>
      <p:sp>
        <p:nvSpPr>
          <p:cNvPr id="5" name="Rectangle 4">
            <a:extLst>
              <a:ext uri="{FF2B5EF4-FFF2-40B4-BE49-F238E27FC236}">
                <a16:creationId xmlns:a16="http://schemas.microsoft.com/office/drawing/2014/main" id="{03CA291D-1E2C-4F62-BF5A-9ED0F1258BB2}"/>
              </a:ext>
            </a:extLst>
          </p:cNvPr>
          <p:cNvSpPr/>
          <p:nvPr/>
        </p:nvSpPr>
        <p:spPr>
          <a:xfrm>
            <a:off x="10504023" y="5942112"/>
            <a:ext cx="3313577" cy="1015663"/>
          </a:xfrm>
          <a:prstGeom prst="rect">
            <a:avLst/>
          </a:prstGeom>
        </p:spPr>
        <p:txBody>
          <a:bodyPr wrap="square">
            <a:spAutoFit/>
          </a:bodyPr>
          <a:lstStyle/>
          <a:p>
            <a:r>
              <a:rPr lang="en-US" sz="1200" dirty="0">
                <a:solidFill>
                  <a:srgbClr val="13294B"/>
                </a:solidFill>
                <a:latin typeface="-apple-system"/>
              </a:rPr>
              <a:t>Zhang, Y., Yang, L., </a:t>
            </a:r>
            <a:r>
              <a:rPr lang="en-US" sz="1200" dirty="0" err="1">
                <a:solidFill>
                  <a:srgbClr val="13294B"/>
                </a:solidFill>
                <a:latin typeface="-apple-system"/>
              </a:rPr>
              <a:t>Kucherlapati</a:t>
            </a:r>
            <a:r>
              <a:rPr lang="en-US" sz="1200" dirty="0">
                <a:solidFill>
                  <a:srgbClr val="13294B"/>
                </a:solidFill>
                <a:latin typeface="-apple-system"/>
              </a:rPr>
              <a:t>, M. </a:t>
            </a:r>
            <a:r>
              <a:rPr lang="en-US" sz="1200" i="1" dirty="0">
                <a:solidFill>
                  <a:srgbClr val="13294B"/>
                </a:solidFill>
                <a:latin typeface="-apple-system"/>
              </a:rPr>
              <a:t>et al.</a:t>
            </a:r>
            <a:r>
              <a:rPr lang="en-US" sz="1200" dirty="0">
                <a:solidFill>
                  <a:srgbClr val="13294B"/>
                </a:solidFill>
                <a:latin typeface="-apple-system"/>
              </a:rPr>
              <a:t> Global impact of somatic structural variation on the DNA methylome of human cancers. </a:t>
            </a:r>
            <a:r>
              <a:rPr lang="en-US" sz="1200" i="1" dirty="0">
                <a:solidFill>
                  <a:srgbClr val="13294B"/>
                </a:solidFill>
                <a:latin typeface="-apple-system"/>
              </a:rPr>
              <a:t>Genome Biol</a:t>
            </a:r>
            <a:r>
              <a:rPr lang="en-US" sz="1200" dirty="0">
                <a:solidFill>
                  <a:srgbClr val="13294B"/>
                </a:solidFill>
                <a:latin typeface="-apple-system"/>
              </a:rPr>
              <a:t> </a:t>
            </a:r>
            <a:r>
              <a:rPr lang="en-US" sz="1200" b="1" dirty="0">
                <a:solidFill>
                  <a:srgbClr val="13294B"/>
                </a:solidFill>
                <a:latin typeface="-apple-system"/>
              </a:rPr>
              <a:t>20, </a:t>
            </a:r>
            <a:r>
              <a:rPr lang="en-US" sz="1200" dirty="0">
                <a:solidFill>
                  <a:srgbClr val="13294B"/>
                </a:solidFill>
                <a:latin typeface="-apple-system"/>
              </a:rPr>
              <a:t>209 (2019). https://doi.org/10.1186/s13059-019-1818-9</a:t>
            </a:r>
            <a:endParaRPr lang="en-US" sz="1200" dirty="0">
              <a:solidFill>
                <a:srgbClr val="13294B"/>
              </a:solidFill>
            </a:endParaRPr>
          </a:p>
        </p:txBody>
      </p:sp>
    </p:spTree>
    <p:extLst>
      <p:ext uri="{BB962C8B-B14F-4D97-AF65-F5344CB8AC3E}">
        <p14:creationId xmlns:p14="http://schemas.microsoft.com/office/powerpoint/2010/main" val="7779101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3CDA74D-F6FF-4639-82A0-047BB468E01A}"/>
              </a:ext>
            </a:extLst>
          </p:cNvPr>
          <p:cNvSpPr>
            <a:spLocks noGrp="1"/>
          </p:cNvSpPr>
          <p:nvPr>
            <p:ph type="body" sz="quarter" idx="12"/>
          </p:nvPr>
        </p:nvSpPr>
        <p:spPr/>
        <p:txBody>
          <a:bodyPr/>
          <a:lstStyle/>
          <a:p>
            <a:r>
              <a:rPr lang="en-US" dirty="0"/>
              <a:t>How far away from a gene can an SV be and still be impactful to the expression of the gene? How can we determine that the change in expression was not caused by another SV that was closer?</a:t>
            </a:r>
          </a:p>
        </p:txBody>
      </p:sp>
      <p:sp>
        <p:nvSpPr>
          <p:cNvPr id="3" name="Text Placeholder 2">
            <a:extLst>
              <a:ext uri="{FF2B5EF4-FFF2-40B4-BE49-F238E27FC236}">
                <a16:creationId xmlns:a16="http://schemas.microsoft.com/office/drawing/2014/main" id="{001CCD7A-2E23-421F-9BA7-F9994D31B6AA}"/>
              </a:ext>
            </a:extLst>
          </p:cNvPr>
          <p:cNvSpPr>
            <a:spLocks noGrp="1"/>
          </p:cNvSpPr>
          <p:nvPr>
            <p:ph type="body" sz="quarter" idx="10"/>
          </p:nvPr>
        </p:nvSpPr>
        <p:spPr/>
        <p:txBody>
          <a:bodyPr/>
          <a:lstStyle/>
          <a:p>
            <a:r>
              <a:rPr lang="en-US" dirty="0"/>
              <a:t>Open Questions</a:t>
            </a:r>
          </a:p>
        </p:txBody>
      </p:sp>
      <p:sp>
        <p:nvSpPr>
          <p:cNvPr id="4" name="Slide Number Placeholder 3">
            <a:extLst>
              <a:ext uri="{FF2B5EF4-FFF2-40B4-BE49-F238E27FC236}">
                <a16:creationId xmlns:a16="http://schemas.microsoft.com/office/drawing/2014/main" id="{6B0B783D-8541-47E6-AD37-BD5A428D441F}"/>
              </a:ext>
            </a:extLst>
          </p:cNvPr>
          <p:cNvSpPr>
            <a:spLocks noGrp="1"/>
          </p:cNvSpPr>
          <p:nvPr>
            <p:ph type="sldNum" sz="quarter" idx="4"/>
          </p:nvPr>
        </p:nvSpPr>
        <p:spPr/>
        <p:txBody>
          <a:bodyPr/>
          <a:lstStyle/>
          <a:p>
            <a:fld id="{7DAA0FC6-F71F-4650-BE21-9A15F164E712}" type="slidenum">
              <a:rPr lang="en-US" smtClean="0"/>
              <a:pPr/>
              <a:t>19</a:t>
            </a:fld>
            <a:endParaRPr lang="en-US" dirty="0"/>
          </a:p>
        </p:txBody>
      </p:sp>
    </p:spTree>
    <p:extLst>
      <p:ext uri="{BB962C8B-B14F-4D97-AF65-F5344CB8AC3E}">
        <p14:creationId xmlns:p14="http://schemas.microsoft.com/office/powerpoint/2010/main" val="10963976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2"/>
          </p:nvPr>
        </p:nvSpPr>
        <p:spPr/>
        <p:txBody>
          <a:bodyPr/>
          <a:lstStyle/>
          <a:p>
            <a:r>
              <a:rPr lang="en-US" dirty="0"/>
              <a:t>Investigation</a:t>
            </a:r>
          </a:p>
          <a:p>
            <a:pPr lvl="1"/>
            <a:r>
              <a:rPr lang="en-US" dirty="0"/>
              <a:t>Somatic structural variation's effect on gene expression</a:t>
            </a:r>
          </a:p>
          <a:p>
            <a:pPr lvl="2"/>
            <a:r>
              <a:rPr lang="en-US" dirty="0"/>
              <a:t>Is there upregulation of the gene?</a:t>
            </a:r>
          </a:p>
          <a:p>
            <a:pPr lvl="1"/>
            <a:r>
              <a:rPr lang="en-US" dirty="0"/>
              <a:t>Determine if there is a correlation</a:t>
            </a:r>
          </a:p>
          <a:p>
            <a:r>
              <a:rPr lang="en-US" dirty="0"/>
              <a:t>Results</a:t>
            </a:r>
          </a:p>
          <a:p>
            <a:pPr lvl="1"/>
            <a:r>
              <a:rPr lang="en-US" dirty="0"/>
              <a:t>Key cancer genes’ expressions are effected by nearby SVs</a:t>
            </a:r>
          </a:p>
          <a:p>
            <a:pPr lvl="2"/>
            <a:r>
              <a:rPr lang="en-US" dirty="0"/>
              <a:t>TERT, MDM2, CDK4, ERBB2, CD274, PDCD1LG2, and IGF2</a:t>
            </a:r>
          </a:p>
          <a:p>
            <a:pPr lvl="1"/>
            <a:r>
              <a:rPr lang="en-US" dirty="0"/>
              <a:t>Gene expression usually increases</a:t>
            </a:r>
          </a:p>
        </p:txBody>
      </p:sp>
      <p:sp>
        <p:nvSpPr>
          <p:cNvPr id="3" name="Text Placeholder 2"/>
          <p:cNvSpPr>
            <a:spLocks noGrp="1"/>
          </p:cNvSpPr>
          <p:nvPr>
            <p:ph type="body" sz="quarter" idx="10"/>
          </p:nvPr>
        </p:nvSpPr>
        <p:spPr/>
        <p:txBody>
          <a:bodyPr/>
          <a:lstStyle/>
          <a:p>
            <a:r>
              <a:rPr lang="en-US" dirty="0"/>
              <a:t>Overview</a:t>
            </a:r>
          </a:p>
        </p:txBody>
      </p:sp>
      <p:sp>
        <p:nvSpPr>
          <p:cNvPr id="4" name="Slide Number Placeholder 3">
            <a:extLst>
              <a:ext uri="{FF2B5EF4-FFF2-40B4-BE49-F238E27FC236}">
                <a16:creationId xmlns:a16="http://schemas.microsoft.com/office/drawing/2014/main" id="{1F1F1A1E-B873-475B-96D7-AB7152D41568}"/>
              </a:ext>
            </a:extLst>
          </p:cNvPr>
          <p:cNvSpPr>
            <a:spLocks noGrp="1"/>
          </p:cNvSpPr>
          <p:nvPr>
            <p:ph type="sldNum" sz="quarter" idx="4"/>
          </p:nvPr>
        </p:nvSpPr>
        <p:spPr>
          <a:xfrm>
            <a:off x="829504" y="7237049"/>
            <a:ext cx="533709" cy="414338"/>
          </a:xfrm>
        </p:spPr>
        <p:txBody>
          <a:bodyPr/>
          <a:lstStyle/>
          <a:p>
            <a:fld id="{7DAA0FC6-F71F-4650-BE21-9A15F164E712}" type="slidenum">
              <a:rPr lang="en-US" smtClean="0"/>
              <a:pPr/>
              <a:t>2</a:t>
            </a:fld>
            <a:endParaRPr lang="en-US" dirty="0"/>
          </a:p>
        </p:txBody>
      </p:sp>
    </p:spTree>
    <p:extLst>
      <p:ext uri="{BB962C8B-B14F-4D97-AF65-F5344CB8AC3E}">
        <p14:creationId xmlns:p14="http://schemas.microsoft.com/office/powerpoint/2010/main" val="29016154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C95D2E8-3460-4236-9EEB-CE3961896135}"/>
              </a:ext>
            </a:extLst>
          </p:cNvPr>
          <p:cNvSpPr>
            <a:spLocks noGrp="1"/>
          </p:cNvSpPr>
          <p:nvPr>
            <p:ph type="body" sz="quarter" idx="12"/>
          </p:nvPr>
        </p:nvSpPr>
        <p:spPr/>
        <p:txBody>
          <a:bodyPr/>
          <a:lstStyle/>
          <a:p>
            <a:r>
              <a:rPr lang="en-US" dirty="0"/>
              <a:t>There are a lot of factors, some of which are unknown, that play into gene expression. Is it reasonable for us to do a follow-up causation study?</a:t>
            </a:r>
          </a:p>
        </p:txBody>
      </p:sp>
      <p:sp>
        <p:nvSpPr>
          <p:cNvPr id="3" name="Text Placeholder 2">
            <a:extLst>
              <a:ext uri="{FF2B5EF4-FFF2-40B4-BE49-F238E27FC236}">
                <a16:creationId xmlns:a16="http://schemas.microsoft.com/office/drawing/2014/main" id="{3F87D1B2-930A-4B02-884D-4B26DAA7498B}"/>
              </a:ext>
            </a:extLst>
          </p:cNvPr>
          <p:cNvSpPr>
            <a:spLocks noGrp="1"/>
          </p:cNvSpPr>
          <p:nvPr>
            <p:ph type="body" sz="quarter" idx="10"/>
          </p:nvPr>
        </p:nvSpPr>
        <p:spPr/>
        <p:txBody>
          <a:bodyPr/>
          <a:lstStyle/>
          <a:p>
            <a:r>
              <a:rPr lang="en-US" dirty="0"/>
              <a:t>Open Questions</a:t>
            </a:r>
          </a:p>
        </p:txBody>
      </p:sp>
      <p:sp>
        <p:nvSpPr>
          <p:cNvPr id="4" name="Slide Number Placeholder 3">
            <a:extLst>
              <a:ext uri="{FF2B5EF4-FFF2-40B4-BE49-F238E27FC236}">
                <a16:creationId xmlns:a16="http://schemas.microsoft.com/office/drawing/2014/main" id="{7749342D-674C-4E72-9504-2681B5494D72}"/>
              </a:ext>
            </a:extLst>
          </p:cNvPr>
          <p:cNvSpPr>
            <a:spLocks noGrp="1"/>
          </p:cNvSpPr>
          <p:nvPr>
            <p:ph type="sldNum" sz="quarter" idx="4"/>
          </p:nvPr>
        </p:nvSpPr>
        <p:spPr/>
        <p:txBody>
          <a:bodyPr/>
          <a:lstStyle/>
          <a:p>
            <a:fld id="{7DAA0FC6-F71F-4650-BE21-9A15F164E712}" type="slidenum">
              <a:rPr lang="en-US" smtClean="0"/>
              <a:pPr/>
              <a:t>20</a:t>
            </a:fld>
            <a:endParaRPr lang="en-US" dirty="0"/>
          </a:p>
        </p:txBody>
      </p:sp>
    </p:spTree>
    <p:extLst>
      <p:ext uri="{BB962C8B-B14F-4D97-AF65-F5344CB8AC3E}">
        <p14:creationId xmlns:p14="http://schemas.microsoft.com/office/powerpoint/2010/main" val="27727893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75AE2A9-D447-4F6A-8269-6E4165C0C083}"/>
              </a:ext>
            </a:extLst>
          </p:cNvPr>
          <p:cNvSpPr>
            <a:spLocks noGrp="1"/>
          </p:cNvSpPr>
          <p:nvPr>
            <p:ph type="body" sz="quarter" idx="12"/>
          </p:nvPr>
        </p:nvSpPr>
        <p:spPr/>
        <p:txBody>
          <a:bodyPr/>
          <a:lstStyle/>
          <a:p>
            <a:r>
              <a:rPr lang="en-US" dirty="0"/>
              <a:t>Since proving direct biological causation is difficult, let’s borrow from the deep learning paper and take a computation inference approach. Let SVs be the input features and the outputs be the gene expression changes. Would this help us better infer the subset of SVs that impact gene expression?</a:t>
            </a:r>
          </a:p>
        </p:txBody>
      </p:sp>
      <p:sp>
        <p:nvSpPr>
          <p:cNvPr id="3" name="Text Placeholder 2">
            <a:extLst>
              <a:ext uri="{FF2B5EF4-FFF2-40B4-BE49-F238E27FC236}">
                <a16:creationId xmlns:a16="http://schemas.microsoft.com/office/drawing/2014/main" id="{28A4411F-8383-4D86-92FB-B36E65F9C39C}"/>
              </a:ext>
            </a:extLst>
          </p:cNvPr>
          <p:cNvSpPr>
            <a:spLocks noGrp="1"/>
          </p:cNvSpPr>
          <p:nvPr>
            <p:ph type="body" sz="quarter" idx="10"/>
          </p:nvPr>
        </p:nvSpPr>
        <p:spPr/>
        <p:txBody>
          <a:bodyPr/>
          <a:lstStyle/>
          <a:p>
            <a:r>
              <a:rPr lang="en-US" dirty="0"/>
              <a:t>Open Questions</a:t>
            </a:r>
          </a:p>
        </p:txBody>
      </p:sp>
      <p:sp>
        <p:nvSpPr>
          <p:cNvPr id="4" name="Slide Number Placeholder 3">
            <a:extLst>
              <a:ext uri="{FF2B5EF4-FFF2-40B4-BE49-F238E27FC236}">
                <a16:creationId xmlns:a16="http://schemas.microsoft.com/office/drawing/2014/main" id="{62D038DC-7AB1-4249-A9C3-1CBC074D4A52}"/>
              </a:ext>
            </a:extLst>
          </p:cNvPr>
          <p:cNvSpPr>
            <a:spLocks noGrp="1"/>
          </p:cNvSpPr>
          <p:nvPr>
            <p:ph type="sldNum" sz="quarter" idx="4"/>
          </p:nvPr>
        </p:nvSpPr>
        <p:spPr/>
        <p:txBody>
          <a:bodyPr/>
          <a:lstStyle/>
          <a:p>
            <a:fld id="{7DAA0FC6-F71F-4650-BE21-9A15F164E712}" type="slidenum">
              <a:rPr lang="en-US" smtClean="0"/>
              <a:pPr/>
              <a:t>21</a:t>
            </a:fld>
            <a:endParaRPr lang="en-US" dirty="0"/>
          </a:p>
        </p:txBody>
      </p:sp>
    </p:spTree>
    <p:extLst>
      <p:ext uri="{BB962C8B-B14F-4D97-AF65-F5344CB8AC3E}">
        <p14:creationId xmlns:p14="http://schemas.microsoft.com/office/powerpoint/2010/main" val="18942703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A74420F5-93FF-4DB3-8E05-568B6F961286}"/>
              </a:ext>
            </a:extLst>
          </p:cNvPr>
          <p:cNvSpPr>
            <a:spLocks noGrp="1"/>
          </p:cNvSpPr>
          <p:nvPr>
            <p:ph type="body" sz="quarter" idx="12"/>
          </p:nvPr>
        </p:nvSpPr>
        <p:spPr/>
        <p:txBody>
          <a:bodyPr/>
          <a:lstStyle/>
          <a:p>
            <a:r>
              <a:rPr lang="en-US" dirty="0"/>
              <a:t>PCAWG whole genomes project</a:t>
            </a:r>
          </a:p>
          <a:p>
            <a:pPr lvl="1"/>
            <a:r>
              <a:rPr lang="en-US" dirty="0"/>
              <a:t>Whole genome sequencing</a:t>
            </a:r>
          </a:p>
          <a:p>
            <a:pPr lvl="1"/>
            <a:r>
              <a:rPr lang="en-US" dirty="0"/>
              <a:t>From ICGC and TCGA datasets</a:t>
            </a:r>
          </a:p>
          <a:p>
            <a:pPr lvl="1"/>
            <a:r>
              <a:rPr lang="en-US" dirty="0"/>
              <a:t>Reanalyzed to align to human genome (hs37d5)</a:t>
            </a:r>
          </a:p>
          <a:p>
            <a:pPr lvl="1"/>
            <a:r>
              <a:rPr lang="en-US" dirty="0"/>
              <a:t>2658 cancer cases</a:t>
            </a:r>
          </a:p>
          <a:p>
            <a:pPr lvl="1"/>
            <a:r>
              <a:rPr lang="en-US" dirty="0"/>
              <a:t>38 tumor types</a:t>
            </a:r>
          </a:p>
          <a:p>
            <a:pPr lvl="1"/>
            <a:r>
              <a:rPr lang="en-US" dirty="0"/>
              <a:t>1220 cases had gene expression profiles</a:t>
            </a:r>
          </a:p>
          <a:p>
            <a:pPr lvl="2"/>
            <a:r>
              <a:rPr lang="en-US" dirty="0"/>
              <a:t>Investigation is performed on these elements of the dataset</a:t>
            </a:r>
          </a:p>
        </p:txBody>
      </p:sp>
      <p:sp>
        <p:nvSpPr>
          <p:cNvPr id="3" name="Text Placeholder 2">
            <a:extLst>
              <a:ext uri="{FF2B5EF4-FFF2-40B4-BE49-F238E27FC236}">
                <a16:creationId xmlns:a16="http://schemas.microsoft.com/office/drawing/2014/main" id="{D41489B7-7419-4666-A89D-6F07B084C805}"/>
              </a:ext>
            </a:extLst>
          </p:cNvPr>
          <p:cNvSpPr>
            <a:spLocks noGrp="1"/>
          </p:cNvSpPr>
          <p:nvPr>
            <p:ph type="body" sz="quarter" idx="10"/>
          </p:nvPr>
        </p:nvSpPr>
        <p:spPr/>
        <p:txBody>
          <a:bodyPr/>
          <a:lstStyle/>
          <a:p>
            <a:r>
              <a:rPr lang="en-US" dirty="0"/>
              <a:t>Dataset</a:t>
            </a:r>
          </a:p>
        </p:txBody>
      </p:sp>
      <p:sp>
        <p:nvSpPr>
          <p:cNvPr id="4" name="Slide Number Placeholder 3">
            <a:extLst>
              <a:ext uri="{FF2B5EF4-FFF2-40B4-BE49-F238E27FC236}">
                <a16:creationId xmlns:a16="http://schemas.microsoft.com/office/drawing/2014/main" id="{A95F20AD-DEEE-43A6-B1EC-BEF68055F838}"/>
              </a:ext>
            </a:extLst>
          </p:cNvPr>
          <p:cNvSpPr>
            <a:spLocks noGrp="1"/>
          </p:cNvSpPr>
          <p:nvPr>
            <p:ph type="sldNum" sz="quarter" idx="4"/>
          </p:nvPr>
        </p:nvSpPr>
        <p:spPr/>
        <p:txBody>
          <a:bodyPr/>
          <a:lstStyle/>
          <a:p>
            <a:fld id="{7DAA0FC6-F71F-4650-BE21-9A15F164E712}" type="slidenum">
              <a:rPr lang="en-US" smtClean="0"/>
              <a:pPr/>
              <a:t>3</a:t>
            </a:fld>
            <a:endParaRPr lang="en-US" dirty="0"/>
          </a:p>
        </p:txBody>
      </p:sp>
    </p:spTree>
    <p:extLst>
      <p:ext uri="{BB962C8B-B14F-4D97-AF65-F5344CB8AC3E}">
        <p14:creationId xmlns:p14="http://schemas.microsoft.com/office/powerpoint/2010/main" val="16237080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E73CBCF-506B-4F25-BF13-1B7416CEE0CD}"/>
              </a:ext>
            </a:extLst>
          </p:cNvPr>
          <p:cNvSpPr>
            <a:spLocks noGrp="1"/>
          </p:cNvSpPr>
          <p:nvPr>
            <p:ph type="body" sz="quarter" idx="12"/>
          </p:nvPr>
        </p:nvSpPr>
        <p:spPr/>
        <p:txBody>
          <a:bodyPr/>
          <a:lstStyle/>
          <a:p>
            <a:r>
              <a:rPr lang="en-US" dirty="0"/>
              <a:t>Variant</a:t>
            </a:r>
          </a:p>
          <a:p>
            <a:pPr lvl="1"/>
            <a:r>
              <a:rPr lang="en-US" dirty="0"/>
              <a:t>Mutations that arise through rearrangements, duplications, or deletions of segments of DNA</a:t>
            </a:r>
          </a:p>
          <a:p>
            <a:r>
              <a:rPr lang="en-US" dirty="0"/>
              <a:t>Breakpoint</a:t>
            </a:r>
          </a:p>
          <a:p>
            <a:pPr lvl="1"/>
            <a:r>
              <a:rPr lang="en-US" dirty="0"/>
              <a:t>See image</a:t>
            </a:r>
          </a:p>
        </p:txBody>
      </p:sp>
      <p:sp>
        <p:nvSpPr>
          <p:cNvPr id="3" name="Text Placeholder 2">
            <a:extLst>
              <a:ext uri="{FF2B5EF4-FFF2-40B4-BE49-F238E27FC236}">
                <a16:creationId xmlns:a16="http://schemas.microsoft.com/office/drawing/2014/main" id="{395C8840-ABB3-4563-BC6C-DD75150DFA4B}"/>
              </a:ext>
            </a:extLst>
          </p:cNvPr>
          <p:cNvSpPr>
            <a:spLocks noGrp="1"/>
          </p:cNvSpPr>
          <p:nvPr>
            <p:ph type="body" sz="quarter" idx="10"/>
          </p:nvPr>
        </p:nvSpPr>
        <p:spPr/>
        <p:txBody>
          <a:bodyPr/>
          <a:lstStyle/>
          <a:p>
            <a:r>
              <a:rPr lang="en-US" dirty="0"/>
              <a:t>Somatic Structural Variant</a:t>
            </a:r>
          </a:p>
        </p:txBody>
      </p:sp>
      <p:sp>
        <p:nvSpPr>
          <p:cNvPr id="4" name="Slide Number Placeholder 3">
            <a:extLst>
              <a:ext uri="{FF2B5EF4-FFF2-40B4-BE49-F238E27FC236}">
                <a16:creationId xmlns:a16="http://schemas.microsoft.com/office/drawing/2014/main" id="{667F0AF6-D050-4DE2-A0E3-F902A80E98A3}"/>
              </a:ext>
            </a:extLst>
          </p:cNvPr>
          <p:cNvSpPr>
            <a:spLocks noGrp="1"/>
          </p:cNvSpPr>
          <p:nvPr>
            <p:ph type="sldNum" sz="quarter" idx="4"/>
          </p:nvPr>
        </p:nvSpPr>
        <p:spPr/>
        <p:txBody>
          <a:bodyPr/>
          <a:lstStyle/>
          <a:p>
            <a:fld id="{7DAA0FC6-F71F-4650-BE21-9A15F164E712}" type="slidenum">
              <a:rPr lang="en-US" smtClean="0"/>
              <a:pPr/>
              <a:t>4</a:t>
            </a:fld>
            <a:endParaRPr lang="en-US" dirty="0"/>
          </a:p>
        </p:txBody>
      </p:sp>
      <p:pic>
        <p:nvPicPr>
          <p:cNvPr id="1028" name="Picture 4" descr="Structural Variation Types">
            <a:extLst>
              <a:ext uri="{FF2B5EF4-FFF2-40B4-BE49-F238E27FC236}">
                <a16:creationId xmlns:a16="http://schemas.microsoft.com/office/drawing/2014/main" id="{031FBB19-7606-4191-BF51-B773D4901A1E}"/>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58099" y="2933700"/>
            <a:ext cx="3790903" cy="3707604"/>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a:extLst>
              <a:ext uri="{FF2B5EF4-FFF2-40B4-BE49-F238E27FC236}">
                <a16:creationId xmlns:a16="http://schemas.microsoft.com/office/drawing/2014/main" id="{371A66F7-A01E-4564-964F-FC1262EB050E}"/>
              </a:ext>
            </a:extLst>
          </p:cNvPr>
          <p:cNvSpPr/>
          <p:nvPr/>
        </p:nvSpPr>
        <p:spPr>
          <a:xfrm>
            <a:off x="6623050" y="6737505"/>
            <a:ext cx="7223125" cy="276999"/>
          </a:xfrm>
          <a:prstGeom prst="rect">
            <a:avLst/>
          </a:prstGeom>
        </p:spPr>
        <p:txBody>
          <a:bodyPr wrap="square">
            <a:spAutoFit/>
          </a:bodyPr>
          <a:lstStyle/>
          <a:p>
            <a:r>
              <a:rPr lang="en-US" sz="1200" dirty="0">
                <a:solidFill>
                  <a:srgbClr val="13294B"/>
                </a:solidFill>
              </a:rPr>
              <a:t>https://bionanogenomics.com/wp-content/uploads/2017/07/Technology_supportGraphic_SV_TYPES_revised.jpg</a:t>
            </a:r>
          </a:p>
        </p:txBody>
      </p:sp>
    </p:spTree>
    <p:extLst>
      <p:ext uri="{BB962C8B-B14F-4D97-AF65-F5344CB8AC3E}">
        <p14:creationId xmlns:p14="http://schemas.microsoft.com/office/powerpoint/2010/main" val="13869385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22F0508-C87A-4DF6-B639-E004A6DAF831}"/>
              </a:ext>
            </a:extLst>
          </p:cNvPr>
          <p:cNvSpPr>
            <a:spLocks noGrp="1"/>
          </p:cNvSpPr>
          <p:nvPr>
            <p:ph type="body" sz="quarter" idx="12"/>
          </p:nvPr>
        </p:nvSpPr>
        <p:spPr/>
        <p:txBody>
          <a:bodyPr/>
          <a:lstStyle/>
          <a:p>
            <a:r>
              <a:rPr lang="en-US" dirty="0"/>
              <a:t>Expression</a:t>
            </a:r>
          </a:p>
          <a:p>
            <a:pPr lvl="1"/>
            <a:r>
              <a:rPr lang="en-US" dirty="0"/>
              <a:t>Process of transcribing DNA into mRNA</a:t>
            </a:r>
          </a:p>
          <a:p>
            <a:pPr lvl="1"/>
            <a:r>
              <a:rPr lang="en-US" dirty="0"/>
              <a:t>More mRNA leads to increased protein translation</a:t>
            </a:r>
          </a:p>
          <a:p>
            <a:r>
              <a:rPr lang="en-US" dirty="0"/>
              <a:t>Upregulation</a:t>
            </a:r>
          </a:p>
          <a:p>
            <a:pPr lvl="1"/>
            <a:r>
              <a:rPr lang="en-US" dirty="0"/>
              <a:t>The increased transcribing of DNA into mRNA</a:t>
            </a:r>
          </a:p>
          <a:p>
            <a:pPr lvl="1"/>
            <a:r>
              <a:rPr lang="en-US" dirty="0"/>
              <a:t>Upregulation is relative to healthy cells</a:t>
            </a:r>
          </a:p>
          <a:p>
            <a:pPr lvl="2"/>
            <a:r>
              <a:rPr lang="en-US" dirty="0"/>
              <a:t>log2((gene expression) / (healthy gene expression))</a:t>
            </a:r>
          </a:p>
          <a:p>
            <a:pPr lvl="1"/>
            <a:r>
              <a:rPr lang="en-US" dirty="0"/>
              <a:t>This often is one of the initiators of tumor growth</a:t>
            </a:r>
          </a:p>
        </p:txBody>
      </p:sp>
      <p:sp>
        <p:nvSpPr>
          <p:cNvPr id="3" name="Text Placeholder 2">
            <a:extLst>
              <a:ext uri="{FF2B5EF4-FFF2-40B4-BE49-F238E27FC236}">
                <a16:creationId xmlns:a16="http://schemas.microsoft.com/office/drawing/2014/main" id="{C69A0547-C0C2-428E-B119-17784F6689BA}"/>
              </a:ext>
            </a:extLst>
          </p:cNvPr>
          <p:cNvSpPr>
            <a:spLocks noGrp="1"/>
          </p:cNvSpPr>
          <p:nvPr>
            <p:ph type="body" sz="quarter" idx="10"/>
          </p:nvPr>
        </p:nvSpPr>
        <p:spPr/>
        <p:txBody>
          <a:bodyPr/>
          <a:lstStyle/>
          <a:p>
            <a:r>
              <a:rPr lang="en-US" dirty="0"/>
              <a:t>Gene Expression &amp; Upregulation</a:t>
            </a:r>
          </a:p>
        </p:txBody>
      </p:sp>
      <p:sp>
        <p:nvSpPr>
          <p:cNvPr id="4" name="Slide Number Placeholder 3">
            <a:extLst>
              <a:ext uri="{FF2B5EF4-FFF2-40B4-BE49-F238E27FC236}">
                <a16:creationId xmlns:a16="http://schemas.microsoft.com/office/drawing/2014/main" id="{EDADEC6C-6EF7-446D-A341-3F63E6E6BA04}"/>
              </a:ext>
            </a:extLst>
          </p:cNvPr>
          <p:cNvSpPr>
            <a:spLocks noGrp="1"/>
          </p:cNvSpPr>
          <p:nvPr>
            <p:ph type="sldNum" sz="quarter" idx="4"/>
          </p:nvPr>
        </p:nvSpPr>
        <p:spPr/>
        <p:txBody>
          <a:bodyPr/>
          <a:lstStyle/>
          <a:p>
            <a:fld id="{7DAA0FC6-F71F-4650-BE21-9A15F164E712}" type="slidenum">
              <a:rPr lang="en-US" smtClean="0"/>
              <a:pPr/>
              <a:t>5</a:t>
            </a:fld>
            <a:endParaRPr lang="en-US" dirty="0"/>
          </a:p>
        </p:txBody>
      </p:sp>
    </p:spTree>
    <p:extLst>
      <p:ext uri="{BB962C8B-B14F-4D97-AF65-F5344CB8AC3E}">
        <p14:creationId xmlns:p14="http://schemas.microsoft.com/office/powerpoint/2010/main" val="2628657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C989490-8ED7-40AF-AAF2-C564CCC1DE8C}"/>
              </a:ext>
            </a:extLst>
          </p:cNvPr>
          <p:cNvSpPr>
            <a:spLocks noGrp="1"/>
          </p:cNvSpPr>
          <p:nvPr>
            <p:ph type="body" sz="quarter" idx="12"/>
          </p:nvPr>
        </p:nvSpPr>
        <p:spPr/>
        <p:txBody>
          <a:bodyPr/>
          <a:lstStyle/>
          <a:p>
            <a:r>
              <a:rPr lang="en-US" dirty="0"/>
              <a:t>Promotor</a:t>
            </a:r>
          </a:p>
          <a:p>
            <a:pPr lvl="1"/>
            <a:r>
              <a:rPr lang="en-US" dirty="0"/>
              <a:t>A region of DNA which leads to the transcription of coding regions</a:t>
            </a:r>
          </a:p>
          <a:p>
            <a:pPr lvl="1"/>
            <a:r>
              <a:rPr lang="en-US" dirty="0"/>
              <a:t>Upregulation is often a result of mutations in the promotor</a:t>
            </a:r>
          </a:p>
          <a:p>
            <a:r>
              <a:rPr lang="en-US" dirty="0"/>
              <a:t>Enhancer</a:t>
            </a:r>
          </a:p>
          <a:p>
            <a:pPr lvl="1"/>
            <a:r>
              <a:rPr lang="en-US" dirty="0"/>
              <a:t>A region of DNA which can be bound by a protein</a:t>
            </a:r>
          </a:p>
          <a:p>
            <a:pPr lvl="1"/>
            <a:r>
              <a:rPr lang="en-US" dirty="0"/>
              <a:t>When bound transcription increases and causes upregulation</a:t>
            </a:r>
          </a:p>
        </p:txBody>
      </p:sp>
      <p:sp>
        <p:nvSpPr>
          <p:cNvPr id="3" name="Text Placeholder 2">
            <a:extLst>
              <a:ext uri="{FF2B5EF4-FFF2-40B4-BE49-F238E27FC236}">
                <a16:creationId xmlns:a16="http://schemas.microsoft.com/office/drawing/2014/main" id="{76EA4241-6233-45B1-B2C0-B4A44FFD9FBC}"/>
              </a:ext>
            </a:extLst>
          </p:cNvPr>
          <p:cNvSpPr>
            <a:spLocks noGrp="1"/>
          </p:cNvSpPr>
          <p:nvPr>
            <p:ph type="body" sz="quarter" idx="10"/>
          </p:nvPr>
        </p:nvSpPr>
        <p:spPr/>
        <p:txBody>
          <a:bodyPr/>
          <a:lstStyle/>
          <a:p>
            <a:r>
              <a:rPr lang="en-US" dirty="0"/>
              <a:t>Gene Promotors &amp; Enhancers</a:t>
            </a:r>
          </a:p>
        </p:txBody>
      </p:sp>
      <p:sp>
        <p:nvSpPr>
          <p:cNvPr id="4" name="Slide Number Placeholder 3">
            <a:extLst>
              <a:ext uri="{FF2B5EF4-FFF2-40B4-BE49-F238E27FC236}">
                <a16:creationId xmlns:a16="http://schemas.microsoft.com/office/drawing/2014/main" id="{1DD769EF-8338-44B9-B3A2-F4CAA27B7494}"/>
              </a:ext>
            </a:extLst>
          </p:cNvPr>
          <p:cNvSpPr>
            <a:spLocks noGrp="1"/>
          </p:cNvSpPr>
          <p:nvPr>
            <p:ph type="sldNum" sz="quarter" idx="4"/>
          </p:nvPr>
        </p:nvSpPr>
        <p:spPr/>
        <p:txBody>
          <a:bodyPr/>
          <a:lstStyle/>
          <a:p>
            <a:fld id="{7DAA0FC6-F71F-4650-BE21-9A15F164E712}" type="slidenum">
              <a:rPr lang="en-US" smtClean="0"/>
              <a:pPr/>
              <a:t>6</a:t>
            </a:fld>
            <a:endParaRPr lang="en-US" dirty="0"/>
          </a:p>
        </p:txBody>
      </p:sp>
    </p:spTree>
    <p:extLst>
      <p:ext uri="{BB962C8B-B14F-4D97-AF65-F5344CB8AC3E}">
        <p14:creationId xmlns:p14="http://schemas.microsoft.com/office/powerpoint/2010/main" val="34905628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91CAE5B-CB28-468E-8C89-FBA00083C535}"/>
              </a:ext>
            </a:extLst>
          </p:cNvPr>
          <p:cNvSpPr>
            <a:spLocks noGrp="1"/>
          </p:cNvSpPr>
          <p:nvPr>
            <p:ph type="body" sz="quarter" idx="12"/>
          </p:nvPr>
        </p:nvSpPr>
        <p:spPr/>
        <p:txBody>
          <a:bodyPr/>
          <a:lstStyle/>
          <a:p>
            <a:r>
              <a:rPr lang="en-US" dirty="0"/>
              <a:t>Consider SV breakpoints that are close to the gene</a:t>
            </a:r>
          </a:p>
        </p:txBody>
      </p:sp>
      <p:sp>
        <p:nvSpPr>
          <p:cNvPr id="3" name="Text Placeholder 2">
            <a:extLst>
              <a:ext uri="{FF2B5EF4-FFF2-40B4-BE49-F238E27FC236}">
                <a16:creationId xmlns:a16="http://schemas.microsoft.com/office/drawing/2014/main" id="{19548467-0962-4A67-995E-2A7D3270FDE9}"/>
              </a:ext>
            </a:extLst>
          </p:cNvPr>
          <p:cNvSpPr>
            <a:spLocks noGrp="1"/>
          </p:cNvSpPr>
          <p:nvPr>
            <p:ph type="body" sz="quarter" idx="10"/>
          </p:nvPr>
        </p:nvSpPr>
        <p:spPr/>
        <p:txBody>
          <a:bodyPr/>
          <a:lstStyle/>
          <a:p>
            <a:r>
              <a:rPr lang="en-US" dirty="0"/>
              <a:t>SV Breakpoint Analysis</a:t>
            </a:r>
          </a:p>
        </p:txBody>
      </p:sp>
      <p:sp>
        <p:nvSpPr>
          <p:cNvPr id="4" name="Slide Number Placeholder 3">
            <a:extLst>
              <a:ext uri="{FF2B5EF4-FFF2-40B4-BE49-F238E27FC236}">
                <a16:creationId xmlns:a16="http://schemas.microsoft.com/office/drawing/2014/main" id="{18848AA8-C750-4A37-8186-9638AEA2A904}"/>
              </a:ext>
            </a:extLst>
          </p:cNvPr>
          <p:cNvSpPr>
            <a:spLocks noGrp="1"/>
          </p:cNvSpPr>
          <p:nvPr>
            <p:ph type="sldNum" sz="quarter" idx="4"/>
          </p:nvPr>
        </p:nvSpPr>
        <p:spPr/>
        <p:txBody>
          <a:bodyPr/>
          <a:lstStyle/>
          <a:p>
            <a:fld id="{7DAA0FC6-F71F-4650-BE21-9A15F164E712}" type="slidenum">
              <a:rPr lang="en-US" smtClean="0"/>
              <a:pPr/>
              <a:t>7</a:t>
            </a:fld>
            <a:endParaRPr lang="en-US" dirty="0"/>
          </a:p>
        </p:txBody>
      </p:sp>
      <p:graphicFrame>
        <p:nvGraphicFramePr>
          <p:cNvPr id="5" name="Table 5">
            <a:extLst>
              <a:ext uri="{FF2B5EF4-FFF2-40B4-BE49-F238E27FC236}">
                <a16:creationId xmlns:a16="http://schemas.microsoft.com/office/drawing/2014/main" id="{03236823-1563-4889-B6E7-AED8B0605C33}"/>
              </a:ext>
            </a:extLst>
          </p:cNvPr>
          <p:cNvGraphicFramePr>
            <a:graphicFrameLocks noGrp="1"/>
          </p:cNvGraphicFramePr>
          <p:nvPr>
            <p:extLst>
              <p:ext uri="{D42A27DB-BD31-4B8C-83A1-F6EECF244321}">
                <p14:modId xmlns:p14="http://schemas.microsoft.com/office/powerpoint/2010/main" val="3331056761"/>
              </p:ext>
            </p:extLst>
          </p:nvPr>
        </p:nvGraphicFramePr>
        <p:xfrm>
          <a:off x="829503" y="3299730"/>
          <a:ext cx="5985913" cy="2377440"/>
        </p:xfrm>
        <a:graphic>
          <a:graphicData uri="http://schemas.openxmlformats.org/drawingml/2006/table">
            <a:tbl>
              <a:tblPr firstRow="1" bandRow="1">
                <a:tableStyleId>{5C22544A-7EE6-4342-B048-85BDC9FD1C3A}</a:tableStyleId>
              </a:tblPr>
              <a:tblGrid>
                <a:gridCol w="2474341">
                  <a:extLst>
                    <a:ext uri="{9D8B030D-6E8A-4147-A177-3AD203B41FA5}">
                      <a16:colId xmlns:a16="http://schemas.microsoft.com/office/drawing/2014/main" val="2957908615"/>
                    </a:ext>
                  </a:extLst>
                </a:gridCol>
                <a:gridCol w="3511572">
                  <a:extLst>
                    <a:ext uri="{9D8B030D-6E8A-4147-A177-3AD203B41FA5}">
                      <a16:colId xmlns:a16="http://schemas.microsoft.com/office/drawing/2014/main" val="2645675672"/>
                    </a:ext>
                  </a:extLst>
                </a:gridCol>
              </a:tblGrid>
              <a:tr h="370840">
                <a:tc>
                  <a:txBody>
                    <a:bodyPr/>
                    <a:lstStyle/>
                    <a:p>
                      <a:r>
                        <a:rPr lang="en-US" sz="2000" dirty="0"/>
                        <a:t>SV Event Location</a:t>
                      </a:r>
                    </a:p>
                  </a:txBody>
                  <a:tcPr/>
                </a:tc>
                <a:tc>
                  <a:txBody>
                    <a:bodyPr/>
                    <a:lstStyle/>
                    <a:p>
                      <a:r>
                        <a:rPr lang="en-US" sz="2000" dirty="0"/>
                        <a:t># of significant genes</a:t>
                      </a:r>
                    </a:p>
                  </a:txBody>
                  <a:tcPr/>
                </a:tc>
                <a:extLst>
                  <a:ext uri="{0D108BD9-81ED-4DB2-BD59-A6C34878D82A}">
                    <a16:rowId xmlns:a16="http://schemas.microsoft.com/office/drawing/2014/main" val="1136879646"/>
                  </a:ext>
                </a:extLst>
              </a:tr>
              <a:tr h="370840">
                <a:tc>
                  <a:txBody>
                    <a:bodyPr/>
                    <a:lstStyle/>
                    <a:p>
                      <a:pPr marL="0" marR="0" lvl="0" indent="0" algn="l" defTabSz="509326" rtl="0" eaLnBrk="1" fontAlgn="auto" latinLnBrk="0" hangingPunct="1">
                        <a:lnSpc>
                          <a:spcPct val="100000"/>
                        </a:lnSpc>
                        <a:spcBef>
                          <a:spcPts val="0"/>
                        </a:spcBef>
                        <a:spcAft>
                          <a:spcPts val="0"/>
                        </a:spcAft>
                        <a:buClrTx/>
                        <a:buSzTx/>
                        <a:buFontTx/>
                        <a:buNone/>
                        <a:tabLst/>
                        <a:defRPr/>
                      </a:pPr>
                      <a:r>
                        <a:rPr lang="en-US" sz="2000" dirty="0"/>
                        <a:t>0 – 20kb downstream</a:t>
                      </a:r>
                    </a:p>
                  </a:txBody>
                  <a:tcPr/>
                </a:tc>
                <a:tc>
                  <a:txBody>
                    <a:bodyPr/>
                    <a:lstStyle/>
                    <a:p>
                      <a:pPr algn="r"/>
                      <a:r>
                        <a:rPr lang="en-US" sz="2000" dirty="0"/>
                        <a:t>302</a:t>
                      </a:r>
                    </a:p>
                  </a:txBody>
                  <a:tcPr/>
                </a:tc>
                <a:extLst>
                  <a:ext uri="{0D108BD9-81ED-4DB2-BD59-A6C34878D82A}">
                    <a16:rowId xmlns:a16="http://schemas.microsoft.com/office/drawing/2014/main" val="181468843"/>
                  </a:ext>
                </a:extLst>
              </a:tr>
              <a:tr h="370840">
                <a:tc>
                  <a:txBody>
                    <a:bodyPr/>
                    <a:lstStyle/>
                    <a:p>
                      <a:r>
                        <a:rPr lang="en-US" sz="2000" dirty="0"/>
                        <a:t>Within the Gene</a:t>
                      </a:r>
                    </a:p>
                  </a:txBody>
                  <a:tcPr/>
                </a:tc>
                <a:tc>
                  <a:txBody>
                    <a:bodyPr/>
                    <a:lstStyle/>
                    <a:p>
                      <a:pPr algn="r"/>
                      <a:r>
                        <a:rPr lang="en-US" sz="2000" dirty="0"/>
                        <a:t>518</a:t>
                      </a:r>
                    </a:p>
                  </a:txBody>
                  <a:tcPr/>
                </a:tc>
                <a:extLst>
                  <a:ext uri="{0D108BD9-81ED-4DB2-BD59-A6C34878D82A}">
                    <a16:rowId xmlns:a16="http://schemas.microsoft.com/office/drawing/2014/main" val="3912415413"/>
                  </a:ext>
                </a:extLst>
              </a:tr>
              <a:tr h="370840">
                <a:tc>
                  <a:txBody>
                    <a:bodyPr/>
                    <a:lstStyle/>
                    <a:p>
                      <a:r>
                        <a:rPr lang="en-US" sz="2000" dirty="0"/>
                        <a:t>0 – 20kb upstream</a:t>
                      </a:r>
                    </a:p>
                  </a:txBody>
                  <a:tcPr/>
                </a:tc>
                <a:tc>
                  <a:txBody>
                    <a:bodyPr/>
                    <a:lstStyle/>
                    <a:p>
                      <a:pPr algn="r"/>
                      <a:r>
                        <a:rPr lang="en-US" sz="2000" dirty="0"/>
                        <a:t>384</a:t>
                      </a:r>
                    </a:p>
                  </a:txBody>
                  <a:tcPr/>
                </a:tc>
                <a:extLst>
                  <a:ext uri="{0D108BD9-81ED-4DB2-BD59-A6C34878D82A}">
                    <a16:rowId xmlns:a16="http://schemas.microsoft.com/office/drawing/2014/main" val="4073088628"/>
                  </a:ext>
                </a:extLst>
              </a:tr>
              <a:tr h="370840">
                <a:tc>
                  <a:txBody>
                    <a:bodyPr/>
                    <a:lstStyle/>
                    <a:p>
                      <a:r>
                        <a:rPr lang="en-US" sz="2000" dirty="0"/>
                        <a:t>20 – 50kb upstream</a:t>
                      </a:r>
                    </a:p>
                  </a:txBody>
                  <a:tcPr/>
                </a:tc>
                <a:tc>
                  <a:txBody>
                    <a:bodyPr/>
                    <a:lstStyle/>
                    <a:p>
                      <a:pPr algn="r"/>
                      <a:r>
                        <a:rPr lang="en-US" sz="2000" dirty="0"/>
                        <a:t>416</a:t>
                      </a:r>
                    </a:p>
                  </a:txBody>
                  <a:tcPr/>
                </a:tc>
                <a:extLst>
                  <a:ext uri="{0D108BD9-81ED-4DB2-BD59-A6C34878D82A}">
                    <a16:rowId xmlns:a16="http://schemas.microsoft.com/office/drawing/2014/main" val="2734357043"/>
                  </a:ext>
                </a:extLst>
              </a:tr>
              <a:tr h="370840">
                <a:tc>
                  <a:txBody>
                    <a:bodyPr/>
                    <a:lstStyle/>
                    <a:p>
                      <a:r>
                        <a:rPr lang="en-US" sz="2000" dirty="0"/>
                        <a:t>50 – 100kb upstream</a:t>
                      </a:r>
                    </a:p>
                  </a:txBody>
                  <a:tcPr/>
                </a:tc>
                <a:tc>
                  <a:txBody>
                    <a:bodyPr/>
                    <a:lstStyle/>
                    <a:p>
                      <a:pPr algn="r"/>
                      <a:r>
                        <a:rPr lang="en-US" sz="2000" dirty="0"/>
                        <a:t>496</a:t>
                      </a:r>
                    </a:p>
                  </a:txBody>
                  <a:tcPr/>
                </a:tc>
                <a:extLst>
                  <a:ext uri="{0D108BD9-81ED-4DB2-BD59-A6C34878D82A}">
                    <a16:rowId xmlns:a16="http://schemas.microsoft.com/office/drawing/2014/main" val="1095840841"/>
                  </a:ext>
                </a:extLst>
              </a:tr>
            </a:tbl>
          </a:graphicData>
        </a:graphic>
      </p:graphicFrame>
      <p:graphicFrame>
        <p:nvGraphicFramePr>
          <p:cNvPr id="12" name="Chart 11">
            <a:extLst>
              <a:ext uri="{FF2B5EF4-FFF2-40B4-BE49-F238E27FC236}">
                <a16:creationId xmlns:a16="http://schemas.microsoft.com/office/drawing/2014/main" id="{2125E4BB-0189-458B-B6CD-6BD6D885FF01}"/>
              </a:ext>
            </a:extLst>
          </p:cNvPr>
          <p:cNvGraphicFramePr/>
          <p:nvPr>
            <p:extLst>
              <p:ext uri="{D42A27DB-BD31-4B8C-83A1-F6EECF244321}">
                <p14:modId xmlns:p14="http://schemas.microsoft.com/office/powerpoint/2010/main" val="1499937586"/>
              </p:ext>
            </p:extLst>
          </p:nvPr>
        </p:nvGraphicFramePr>
        <p:xfrm>
          <a:off x="7307269" y="2620010"/>
          <a:ext cx="6168334" cy="373688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542181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C9908F1-DDA6-4181-977E-DFC7372BC362}"/>
              </a:ext>
            </a:extLst>
          </p:cNvPr>
          <p:cNvSpPr>
            <a:spLocks noGrp="1"/>
          </p:cNvSpPr>
          <p:nvPr>
            <p:ph type="body" sz="quarter" idx="12"/>
          </p:nvPr>
        </p:nvSpPr>
        <p:spPr/>
        <p:txBody>
          <a:bodyPr/>
          <a:lstStyle/>
          <a:p>
            <a:r>
              <a:rPr lang="en-US" dirty="0"/>
              <a:t>SV event effect on regulation</a:t>
            </a:r>
          </a:p>
          <a:p>
            <a:pPr lvl="1"/>
            <a:r>
              <a:rPr lang="en-US" dirty="0"/>
              <a:t>95% of genes expression changes were upregulation</a:t>
            </a:r>
          </a:p>
          <a:p>
            <a:r>
              <a:rPr lang="en-US" dirty="0"/>
              <a:t># of genes identified is significant; not due to randomness</a:t>
            </a:r>
          </a:p>
          <a:p>
            <a:pPr lvl="1"/>
            <a:r>
              <a:rPr lang="en-US" dirty="0"/>
              <a:t>Random data yielded only ~30 “significant” genes</a:t>
            </a:r>
          </a:p>
          <a:p>
            <a:r>
              <a:rPr lang="en-US" dirty="0"/>
              <a:t>Significant genes were found even further away</a:t>
            </a:r>
          </a:p>
          <a:p>
            <a:pPr lvl="1"/>
            <a:r>
              <a:rPr lang="en-US" dirty="0"/>
              <a:t>Including in both upstream and downstream directions</a:t>
            </a:r>
          </a:p>
        </p:txBody>
      </p:sp>
      <p:sp>
        <p:nvSpPr>
          <p:cNvPr id="3" name="Text Placeholder 2">
            <a:extLst>
              <a:ext uri="{FF2B5EF4-FFF2-40B4-BE49-F238E27FC236}">
                <a16:creationId xmlns:a16="http://schemas.microsoft.com/office/drawing/2014/main" id="{51AB8ED9-4587-4EEB-AAE7-024B47E78BB5}"/>
              </a:ext>
            </a:extLst>
          </p:cNvPr>
          <p:cNvSpPr>
            <a:spLocks noGrp="1"/>
          </p:cNvSpPr>
          <p:nvPr>
            <p:ph type="body" sz="quarter" idx="10"/>
          </p:nvPr>
        </p:nvSpPr>
        <p:spPr/>
        <p:txBody>
          <a:bodyPr/>
          <a:lstStyle/>
          <a:p>
            <a:r>
              <a:rPr lang="en-US" dirty="0"/>
              <a:t>SV Breakpoint Analysis</a:t>
            </a:r>
          </a:p>
        </p:txBody>
      </p:sp>
      <p:sp>
        <p:nvSpPr>
          <p:cNvPr id="4" name="Slide Number Placeholder 3">
            <a:extLst>
              <a:ext uri="{FF2B5EF4-FFF2-40B4-BE49-F238E27FC236}">
                <a16:creationId xmlns:a16="http://schemas.microsoft.com/office/drawing/2014/main" id="{9E29D33F-C850-4942-9E15-59B2AA6E31E5}"/>
              </a:ext>
            </a:extLst>
          </p:cNvPr>
          <p:cNvSpPr>
            <a:spLocks noGrp="1"/>
          </p:cNvSpPr>
          <p:nvPr>
            <p:ph type="sldNum" sz="quarter" idx="4"/>
          </p:nvPr>
        </p:nvSpPr>
        <p:spPr/>
        <p:txBody>
          <a:bodyPr/>
          <a:lstStyle/>
          <a:p>
            <a:fld id="{7DAA0FC6-F71F-4650-BE21-9A15F164E712}" type="slidenum">
              <a:rPr lang="en-US" smtClean="0"/>
              <a:pPr/>
              <a:t>8</a:t>
            </a:fld>
            <a:endParaRPr lang="en-US" dirty="0"/>
          </a:p>
        </p:txBody>
      </p:sp>
    </p:spTree>
    <p:extLst>
      <p:ext uri="{BB962C8B-B14F-4D97-AF65-F5344CB8AC3E}">
        <p14:creationId xmlns:p14="http://schemas.microsoft.com/office/powerpoint/2010/main" val="15956486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C2DCF8DF-4FCC-4C4D-9F48-3B38597B677A}"/>
              </a:ext>
            </a:extLst>
          </p:cNvPr>
          <p:cNvSpPr>
            <a:spLocks noGrp="1"/>
          </p:cNvSpPr>
          <p:nvPr>
            <p:ph type="body" sz="quarter" idx="10"/>
          </p:nvPr>
        </p:nvSpPr>
        <p:spPr/>
        <p:txBody>
          <a:bodyPr/>
          <a:lstStyle/>
          <a:p>
            <a:r>
              <a:rPr lang="en-US" dirty="0"/>
              <a:t>SV Breakpoint Analysis</a:t>
            </a:r>
          </a:p>
        </p:txBody>
      </p:sp>
      <p:sp>
        <p:nvSpPr>
          <p:cNvPr id="4" name="Slide Number Placeholder 3">
            <a:extLst>
              <a:ext uri="{FF2B5EF4-FFF2-40B4-BE49-F238E27FC236}">
                <a16:creationId xmlns:a16="http://schemas.microsoft.com/office/drawing/2014/main" id="{15A6EC22-6290-4401-8382-28A299CEF06C}"/>
              </a:ext>
            </a:extLst>
          </p:cNvPr>
          <p:cNvSpPr>
            <a:spLocks noGrp="1"/>
          </p:cNvSpPr>
          <p:nvPr>
            <p:ph type="sldNum" sz="quarter" idx="4"/>
          </p:nvPr>
        </p:nvSpPr>
        <p:spPr/>
        <p:txBody>
          <a:bodyPr/>
          <a:lstStyle/>
          <a:p>
            <a:fld id="{7DAA0FC6-F71F-4650-BE21-9A15F164E712}" type="slidenum">
              <a:rPr lang="en-US" smtClean="0"/>
              <a:pPr/>
              <a:t>9</a:t>
            </a:fld>
            <a:endParaRPr lang="en-US" dirty="0"/>
          </a:p>
        </p:txBody>
      </p:sp>
      <p:pic>
        <p:nvPicPr>
          <p:cNvPr id="6" name="Picture 5" descr="A screenshot of a cell phone&#10;&#10;Description automatically generated">
            <a:extLst>
              <a:ext uri="{FF2B5EF4-FFF2-40B4-BE49-F238E27FC236}">
                <a16:creationId xmlns:a16="http://schemas.microsoft.com/office/drawing/2014/main" id="{823D334E-D703-49AB-A9D5-EFA2B08942F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5908" y="2729741"/>
            <a:ext cx="5289897" cy="3229805"/>
          </a:xfrm>
          <a:prstGeom prst="rect">
            <a:avLst/>
          </a:prstGeom>
        </p:spPr>
      </p:pic>
      <p:pic>
        <p:nvPicPr>
          <p:cNvPr id="8" name="Picture 7" descr="A close up of text on a white background&#10;&#10;Description automatically generated">
            <a:extLst>
              <a:ext uri="{FF2B5EF4-FFF2-40B4-BE49-F238E27FC236}">
                <a16:creationId xmlns:a16="http://schemas.microsoft.com/office/drawing/2014/main" id="{86F8A9D0-8340-4EF7-92F2-332F95CF252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67405" y="2717711"/>
            <a:ext cx="4806524" cy="3494438"/>
          </a:xfrm>
          <a:prstGeom prst="rect">
            <a:avLst/>
          </a:prstGeom>
        </p:spPr>
      </p:pic>
      <p:sp>
        <p:nvSpPr>
          <p:cNvPr id="9" name="Text Placeholder 1">
            <a:extLst>
              <a:ext uri="{FF2B5EF4-FFF2-40B4-BE49-F238E27FC236}">
                <a16:creationId xmlns:a16="http://schemas.microsoft.com/office/drawing/2014/main" id="{E6341464-1C6B-421B-9CB6-312E1E009876}"/>
              </a:ext>
            </a:extLst>
          </p:cNvPr>
          <p:cNvSpPr>
            <a:spLocks noGrp="1"/>
          </p:cNvSpPr>
          <p:nvPr>
            <p:ph type="body" sz="quarter" idx="12"/>
          </p:nvPr>
        </p:nvSpPr>
        <p:spPr>
          <a:xfrm>
            <a:off x="610626" y="1633220"/>
            <a:ext cx="12701026" cy="5082540"/>
          </a:xfrm>
        </p:spPr>
        <p:txBody>
          <a:bodyPr/>
          <a:lstStyle/>
          <a:p>
            <a:r>
              <a:rPr lang="en-US" dirty="0"/>
              <a:t>Distance from gene doesn’t impact distribution</a:t>
            </a:r>
          </a:p>
        </p:txBody>
      </p:sp>
    </p:spTree>
    <p:extLst>
      <p:ext uri="{BB962C8B-B14F-4D97-AF65-F5344CB8AC3E}">
        <p14:creationId xmlns:p14="http://schemas.microsoft.com/office/powerpoint/2010/main" val="781671682"/>
      </p:ext>
    </p:extLst>
  </p:cSld>
  <p:clrMapOvr>
    <a:masterClrMapping/>
  </p:clrMapOvr>
</p:sld>
</file>

<file path=ppt/theme/theme1.xml><?xml version="1.0" encoding="utf-8"?>
<a:theme xmlns:a="http://schemas.openxmlformats.org/drawingml/2006/main" name="1_Cover Slid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ECE-Grainger-Template-16X9.potx" id="{288D3AED-7DEF-492C-8383-28BED872FB96}" vid="{8F2C015B-08DA-4D33-A097-92A25A4914F4}"/>
    </a:ext>
  </a:extLst>
</a:theme>
</file>

<file path=ppt/theme/theme2.xml><?xml version="1.0" encoding="utf-8"?>
<a:theme xmlns:a="http://schemas.openxmlformats.org/drawingml/2006/main" name="Content Slides - Blue Tex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ECE-Grainger-Template-16X9.potx" id="{288D3AED-7DEF-492C-8383-28BED872FB96}" vid="{BDEAF2F8-B4E1-4E05-9616-81582DAAA3A6}"/>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ECE-Grainger-Template-16X9</Template>
  <TotalTime>10122</TotalTime>
  <Words>994</Words>
  <Application>Microsoft Macintosh PowerPoint</Application>
  <PresentationFormat>Custom</PresentationFormat>
  <Paragraphs>152</Paragraphs>
  <Slides>21</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21</vt:i4>
      </vt:variant>
    </vt:vector>
  </HeadingPairs>
  <TitlesOfParts>
    <vt:vector size="29" baseType="lpstr">
      <vt:lpstr>-apple-system</vt:lpstr>
      <vt:lpstr>Arial</vt:lpstr>
      <vt:lpstr>Arial Narrow</vt:lpstr>
      <vt:lpstr>Calibri</vt:lpstr>
      <vt:lpstr>OfficinaSansITCStd Book</vt:lpstr>
      <vt:lpstr>Wingdings</vt:lpstr>
      <vt:lpstr>1_Cover Slide</vt:lpstr>
      <vt:lpstr>Content Slides - Blue Text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University of Illinois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Arnav</dc:creator>
  <cp:lastModifiedBy>El-Kebir, Mohammed</cp:lastModifiedBy>
  <cp:revision>148</cp:revision>
  <cp:lastPrinted>2016-12-15T22:22:15Z</cp:lastPrinted>
  <dcterms:created xsi:type="dcterms:W3CDTF">2020-03-08T16:06:11Z</dcterms:created>
  <dcterms:modified xsi:type="dcterms:W3CDTF">2020-03-15T19:00:00Z</dcterms:modified>
</cp:coreProperties>
</file>